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68" r:id="rId5"/>
    <p:sldId id="267" r:id="rId6"/>
    <p:sldId id="318" r:id="rId7"/>
    <p:sldId id="302" r:id="rId8"/>
    <p:sldId id="319" r:id="rId9"/>
    <p:sldId id="322" r:id="rId10"/>
    <p:sldId id="320" r:id="rId11"/>
    <p:sldId id="321" r:id="rId12"/>
    <p:sldId id="311" r:id="rId13"/>
    <p:sldId id="324" r:id="rId14"/>
    <p:sldId id="275" r:id="rId15"/>
    <p:sldId id="270" r:id="rId16"/>
    <p:sldId id="316" r:id="rId17"/>
    <p:sldId id="325" r:id="rId18"/>
    <p:sldId id="292" r:id="rId19"/>
    <p:sldId id="305" r:id="rId20"/>
    <p:sldId id="301" r:id="rId21"/>
    <p:sldId id="300" r:id="rId22"/>
    <p:sldId id="296" r:id="rId23"/>
    <p:sldId id="284" r:id="rId24"/>
    <p:sldId id="271" r:id="rId25"/>
    <p:sldId id="285" r:id="rId26"/>
    <p:sldId id="290" r:id="rId27"/>
    <p:sldId id="287" r:id="rId28"/>
    <p:sldId id="307" r:id="rId29"/>
    <p:sldId id="303" r:id="rId30"/>
    <p:sldId id="306" r:id="rId31"/>
    <p:sldId id="312" r:id="rId32"/>
  </p:sldIdLst>
  <p:sldSz cx="12192000" cy="6858000"/>
  <p:notesSz cx="6958013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ärker, David (EBI)" initials="MD(" lastIdx="2" clrIdx="0">
    <p:extLst>
      <p:ext uri="{19B8F6BF-5375-455C-9EA6-DF929625EA0E}">
        <p15:presenceInfo xmlns:p15="http://schemas.microsoft.com/office/powerpoint/2012/main" userId="S-1-5-21-1202744845-3101423955-345487624-386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DEE55"/>
    <a:srgbClr val="36A9E0"/>
    <a:srgbClr val="002D4C"/>
    <a:srgbClr val="009682"/>
    <a:srgbClr val="009FE3"/>
    <a:srgbClr val="FCE500"/>
    <a:srgbClr val="38AAE0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9" autoAdjust="0"/>
    <p:restoredTop sz="95927" autoAdjust="0"/>
  </p:normalViewPr>
  <p:slideViewPr>
    <p:cSldViewPr snapToGrid="0" showGuides="1">
      <p:cViewPr>
        <p:scale>
          <a:sx n="150" d="100"/>
          <a:sy n="150" d="100"/>
        </p:scale>
        <p:origin x="510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08" d="100"/>
          <a:sy n="108" d="100"/>
        </p:scale>
        <p:origin x="528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A792E-D4B4-406C-BD34-122D7EA230C5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B9C35D82-3A03-4984-B76A-E5A63DCB5FDD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Evaporation Model</a:t>
          </a:r>
        </a:p>
      </dgm:t>
    </dgm:pt>
    <dgm:pt modelId="{94C89D09-4D30-430E-AAF6-7D3F29143143}" type="parTrans" cxnId="{56B55C36-3606-4EAF-BFE4-2047A8A71192}">
      <dgm:prSet/>
      <dgm:spPr/>
      <dgm:t>
        <a:bodyPr/>
        <a:lstStyle/>
        <a:p>
          <a:endParaRPr lang="en-GB"/>
        </a:p>
      </dgm:t>
    </dgm:pt>
    <dgm:pt modelId="{C581E6A8-14E4-4636-9671-9298F9053631}" type="sibTrans" cxnId="{56B55C36-3606-4EAF-BFE4-2047A8A71192}">
      <dgm:prSet/>
      <dgm:spPr/>
      <dgm:t>
        <a:bodyPr/>
        <a:lstStyle/>
        <a:p>
          <a:endParaRPr lang="en-GB"/>
        </a:p>
      </dgm:t>
    </dgm:pt>
    <dgm:pt modelId="{DBE57257-3D32-4547-93FF-9D7784A72C80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Nanoparticle Formation Model</a:t>
          </a:r>
        </a:p>
      </dgm:t>
    </dgm:pt>
    <dgm:pt modelId="{D750D726-22E1-48FB-A62F-4EA96C7CEC9B}" type="parTrans" cxnId="{BEA9974F-9700-4448-BFA9-1F2B1B57C757}">
      <dgm:prSet/>
      <dgm:spPr/>
      <dgm:t>
        <a:bodyPr/>
        <a:lstStyle/>
        <a:p>
          <a:endParaRPr lang="en-GB"/>
        </a:p>
      </dgm:t>
    </dgm:pt>
    <dgm:pt modelId="{7B14FFCF-AA11-4FCC-B4D8-D92D32419541}" type="sibTrans" cxnId="{BEA9974F-9700-4448-BFA9-1F2B1B57C757}">
      <dgm:prSet/>
      <dgm:spPr/>
      <dgm:t>
        <a:bodyPr/>
        <a:lstStyle/>
        <a:p>
          <a:endParaRPr lang="en-GB"/>
        </a:p>
      </dgm:t>
    </dgm:pt>
    <dgm:pt modelId="{B7215EB6-E3E3-45EC-BAEE-7E73FA7329C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Deposition Model</a:t>
          </a:r>
        </a:p>
      </dgm:t>
    </dgm:pt>
    <dgm:pt modelId="{3B6D8B0D-BBDD-493E-9E57-33AC34994295}" type="parTrans" cxnId="{D83BD946-5393-4050-9D02-04E6917ADFB5}">
      <dgm:prSet/>
      <dgm:spPr/>
      <dgm:t>
        <a:bodyPr/>
        <a:lstStyle/>
        <a:p>
          <a:endParaRPr lang="en-GB"/>
        </a:p>
      </dgm:t>
    </dgm:pt>
    <dgm:pt modelId="{C263A727-F59C-477D-A1A8-D5EE5CD9A1BD}" type="sibTrans" cxnId="{D83BD946-5393-4050-9D02-04E6917ADFB5}">
      <dgm:prSet/>
      <dgm:spPr/>
      <dgm:t>
        <a:bodyPr/>
        <a:lstStyle/>
        <a:p>
          <a:endParaRPr lang="en-GB"/>
        </a:p>
      </dgm:t>
    </dgm:pt>
    <dgm:pt modelId="{573EE603-571B-4C1B-886E-93671C632623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Oxidation Model</a:t>
          </a:r>
        </a:p>
      </dgm:t>
    </dgm:pt>
    <dgm:pt modelId="{53373070-CB3E-46AA-9B0C-5002FC0314FC}" type="parTrans" cxnId="{80CFBCDC-2AF8-49AE-A47D-634695C11046}">
      <dgm:prSet/>
      <dgm:spPr/>
      <dgm:t>
        <a:bodyPr/>
        <a:lstStyle/>
        <a:p>
          <a:endParaRPr lang="en-GB"/>
        </a:p>
      </dgm:t>
    </dgm:pt>
    <dgm:pt modelId="{9DF15C65-1EFE-4174-B8EE-CFA158265BDE}" type="sibTrans" cxnId="{80CFBCDC-2AF8-49AE-A47D-634695C11046}">
      <dgm:prSet/>
      <dgm:spPr/>
      <dgm:t>
        <a:bodyPr/>
        <a:lstStyle/>
        <a:p>
          <a:endParaRPr lang="en-GB"/>
        </a:p>
      </dgm:t>
    </dgm:pt>
    <dgm:pt modelId="{011D74B0-288C-42F7-A6B6-DF455E1BDDE1}" type="pres">
      <dgm:prSet presAssocID="{F5CA792E-D4B4-406C-BD34-122D7EA230C5}" presName="Name0" presStyleCnt="0">
        <dgm:presLayoutVars>
          <dgm:dir/>
          <dgm:animLvl val="lvl"/>
          <dgm:resizeHandles val="exact"/>
        </dgm:presLayoutVars>
      </dgm:prSet>
      <dgm:spPr/>
    </dgm:pt>
    <dgm:pt modelId="{5F540927-177E-4ECD-89BD-B28D1B06827A}" type="pres">
      <dgm:prSet presAssocID="{573EE603-571B-4C1B-886E-93671C63262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158E098-8BA8-4393-B9CE-0E99D9CF3C27}" type="pres">
      <dgm:prSet presAssocID="{9DF15C65-1EFE-4174-B8EE-CFA158265BDE}" presName="parTxOnlySpace" presStyleCnt="0"/>
      <dgm:spPr/>
    </dgm:pt>
    <dgm:pt modelId="{5E6A8310-4632-410D-9B41-63557BB08563}" type="pres">
      <dgm:prSet presAssocID="{B9C35D82-3A03-4984-B76A-E5A63DCB5FD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8B65119-83F6-4720-AFEC-4D36CF03E614}" type="pres">
      <dgm:prSet presAssocID="{C581E6A8-14E4-4636-9671-9298F9053631}" presName="parTxOnlySpace" presStyleCnt="0"/>
      <dgm:spPr/>
    </dgm:pt>
    <dgm:pt modelId="{C41B0C4A-8853-4239-9A37-84A3A8166942}" type="pres">
      <dgm:prSet presAssocID="{DBE57257-3D32-4547-93FF-9D7784A72C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FEBB8DA-9890-4C52-A34D-13FE224D7D18}" type="pres">
      <dgm:prSet presAssocID="{7B14FFCF-AA11-4FCC-B4D8-D92D32419541}" presName="parTxOnlySpace" presStyleCnt="0"/>
      <dgm:spPr/>
    </dgm:pt>
    <dgm:pt modelId="{5F810392-72E7-490E-A59A-1A6AE0BDFE66}" type="pres">
      <dgm:prSet presAssocID="{B7215EB6-E3E3-45EC-BAEE-7E73FA7329C4}" presName="parTxOnly" presStyleLbl="node1" presStyleIdx="3" presStyleCnt="4" custLinFactNeighborY="-17451">
        <dgm:presLayoutVars>
          <dgm:chMax val="0"/>
          <dgm:chPref val="0"/>
          <dgm:bulletEnabled val="1"/>
        </dgm:presLayoutVars>
      </dgm:prSet>
      <dgm:spPr/>
    </dgm:pt>
  </dgm:ptLst>
  <dgm:cxnLst>
    <dgm:cxn modelId="{ED5F9101-A20F-4314-AED8-5D0FAEC8DFE5}" type="presOf" srcId="{573EE603-571B-4C1B-886E-93671C632623}" destId="{5F540927-177E-4ECD-89BD-B28D1B06827A}" srcOrd="0" destOrd="0" presId="urn:microsoft.com/office/officeart/2005/8/layout/chevron1"/>
    <dgm:cxn modelId="{1FC92318-1DDB-4953-B8A5-E419D9E5CFC8}" type="presOf" srcId="{DBE57257-3D32-4547-93FF-9D7784A72C80}" destId="{C41B0C4A-8853-4239-9A37-84A3A8166942}" srcOrd="0" destOrd="0" presId="urn:microsoft.com/office/officeart/2005/8/layout/chevron1"/>
    <dgm:cxn modelId="{56B55C36-3606-4EAF-BFE4-2047A8A71192}" srcId="{F5CA792E-D4B4-406C-BD34-122D7EA230C5}" destId="{B9C35D82-3A03-4984-B76A-E5A63DCB5FDD}" srcOrd="1" destOrd="0" parTransId="{94C89D09-4D30-430E-AAF6-7D3F29143143}" sibTransId="{C581E6A8-14E4-4636-9671-9298F9053631}"/>
    <dgm:cxn modelId="{D83BD946-5393-4050-9D02-04E6917ADFB5}" srcId="{F5CA792E-D4B4-406C-BD34-122D7EA230C5}" destId="{B7215EB6-E3E3-45EC-BAEE-7E73FA7329C4}" srcOrd="3" destOrd="0" parTransId="{3B6D8B0D-BBDD-493E-9E57-33AC34994295}" sibTransId="{C263A727-F59C-477D-A1A8-D5EE5CD9A1BD}"/>
    <dgm:cxn modelId="{AD97EC49-BAF1-4565-9663-C21488BD7D9D}" type="presOf" srcId="{B9C35D82-3A03-4984-B76A-E5A63DCB5FDD}" destId="{5E6A8310-4632-410D-9B41-63557BB08563}" srcOrd="0" destOrd="0" presId="urn:microsoft.com/office/officeart/2005/8/layout/chevron1"/>
    <dgm:cxn modelId="{BEA9974F-9700-4448-BFA9-1F2B1B57C757}" srcId="{F5CA792E-D4B4-406C-BD34-122D7EA230C5}" destId="{DBE57257-3D32-4547-93FF-9D7784A72C80}" srcOrd="2" destOrd="0" parTransId="{D750D726-22E1-48FB-A62F-4EA96C7CEC9B}" sibTransId="{7B14FFCF-AA11-4FCC-B4D8-D92D32419541}"/>
    <dgm:cxn modelId="{85B7DCC6-B1B3-4FE4-8DBB-3C7BF00CAF1F}" type="presOf" srcId="{F5CA792E-D4B4-406C-BD34-122D7EA230C5}" destId="{011D74B0-288C-42F7-A6B6-DF455E1BDDE1}" srcOrd="0" destOrd="0" presId="urn:microsoft.com/office/officeart/2005/8/layout/chevron1"/>
    <dgm:cxn modelId="{80CFBCDC-2AF8-49AE-A47D-634695C11046}" srcId="{F5CA792E-D4B4-406C-BD34-122D7EA230C5}" destId="{573EE603-571B-4C1B-886E-93671C632623}" srcOrd="0" destOrd="0" parTransId="{53373070-CB3E-46AA-9B0C-5002FC0314FC}" sibTransId="{9DF15C65-1EFE-4174-B8EE-CFA158265BDE}"/>
    <dgm:cxn modelId="{7429E6DC-DBB9-46B3-A7C2-23864CED3D95}" type="presOf" srcId="{B7215EB6-E3E3-45EC-BAEE-7E73FA7329C4}" destId="{5F810392-72E7-490E-A59A-1A6AE0BDFE66}" srcOrd="0" destOrd="0" presId="urn:microsoft.com/office/officeart/2005/8/layout/chevron1"/>
    <dgm:cxn modelId="{08DD3624-C106-4EED-995B-37275731102C}" type="presParOf" srcId="{011D74B0-288C-42F7-A6B6-DF455E1BDDE1}" destId="{5F540927-177E-4ECD-89BD-B28D1B06827A}" srcOrd="0" destOrd="0" presId="urn:microsoft.com/office/officeart/2005/8/layout/chevron1"/>
    <dgm:cxn modelId="{648D4847-4394-4E77-A31C-8246D9B512F3}" type="presParOf" srcId="{011D74B0-288C-42F7-A6B6-DF455E1BDDE1}" destId="{5158E098-8BA8-4393-B9CE-0E99D9CF3C27}" srcOrd="1" destOrd="0" presId="urn:microsoft.com/office/officeart/2005/8/layout/chevron1"/>
    <dgm:cxn modelId="{D880C012-0C20-4EA1-921E-5126900ACF8F}" type="presParOf" srcId="{011D74B0-288C-42F7-A6B6-DF455E1BDDE1}" destId="{5E6A8310-4632-410D-9B41-63557BB08563}" srcOrd="2" destOrd="0" presId="urn:microsoft.com/office/officeart/2005/8/layout/chevron1"/>
    <dgm:cxn modelId="{4D1312FB-5578-433F-B7AB-5A97EB0B79BE}" type="presParOf" srcId="{011D74B0-288C-42F7-A6B6-DF455E1BDDE1}" destId="{78B65119-83F6-4720-AFEC-4D36CF03E614}" srcOrd="3" destOrd="0" presId="urn:microsoft.com/office/officeart/2005/8/layout/chevron1"/>
    <dgm:cxn modelId="{0F976EE0-E132-477F-A0E8-CC26718E540D}" type="presParOf" srcId="{011D74B0-288C-42F7-A6B6-DF455E1BDDE1}" destId="{C41B0C4A-8853-4239-9A37-84A3A8166942}" srcOrd="4" destOrd="0" presId="urn:microsoft.com/office/officeart/2005/8/layout/chevron1"/>
    <dgm:cxn modelId="{2BF9C977-B3F1-407E-9121-0DD1B07E9D9B}" type="presParOf" srcId="{011D74B0-288C-42F7-A6B6-DF455E1BDDE1}" destId="{8FEBB8DA-9890-4C52-A34D-13FE224D7D18}" srcOrd="5" destOrd="0" presId="urn:microsoft.com/office/officeart/2005/8/layout/chevron1"/>
    <dgm:cxn modelId="{0C1760A8-A881-4BA6-86CC-3872B069E169}" type="presParOf" srcId="{011D74B0-288C-42F7-A6B6-DF455E1BDDE1}" destId="{5F810392-72E7-490E-A59A-1A6AE0BDFE6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CA792E-D4B4-406C-BD34-122D7EA230C5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B9C35D82-3A03-4984-B76A-E5A63DCB5FDD}">
      <dgm:prSet phldrT="[Text]"/>
      <dgm:spPr>
        <a:solidFill>
          <a:srgbClr val="FCE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>
              <a:solidFill>
                <a:srgbClr val="002D4C"/>
              </a:solidFill>
            </a:rPr>
            <a:t>Evaporation Model</a:t>
          </a:r>
        </a:p>
      </dgm:t>
    </dgm:pt>
    <dgm:pt modelId="{94C89D09-4D30-430E-AAF6-7D3F29143143}" type="parTrans" cxnId="{56B55C36-3606-4EAF-BFE4-2047A8A71192}">
      <dgm:prSet/>
      <dgm:spPr/>
      <dgm:t>
        <a:bodyPr/>
        <a:lstStyle/>
        <a:p>
          <a:endParaRPr lang="en-GB"/>
        </a:p>
      </dgm:t>
    </dgm:pt>
    <dgm:pt modelId="{C581E6A8-14E4-4636-9671-9298F9053631}" type="sibTrans" cxnId="{56B55C36-3606-4EAF-BFE4-2047A8A71192}">
      <dgm:prSet/>
      <dgm:spPr/>
      <dgm:t>
        <a:bodyPr/>
        <a:lstStyle/>
        <a:p>
          <a:endParaRPr lang="en-GB"/>
        </a:p>
      </dgm:t>
    </dgm:pt>
    <dgm:pt modelId="{DBE57257-3D32-4547-93FF-9D7784A72C80}">
      <dgm:prSet phldrT="[Text]"/>
      <dgm:spPr>
        <a:solidFill>
          <a:srgbClr val="FCE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>
              <a:solidFill>
                <a:srgbClr val="002D4C"/>
              </a:solidFill>
            </a:rPr>
            <a:t>Nanoparticle Formation Model</a:t>
          </a:r>
        </a:p>
      </dgm:t>
    </dgm:pt>
    <dgm:pt modelId="{D750D726-22E1-48FB-A62F-4EA96C7CEC9B}" type="parTrans" cxnId="{BEA9974F-9700-4448-BFA9-1F2B1B57C757}">
      <dgm:prSet/>
      <dgm:spPr/>
      <dgm:t>
        <a:bodyPr/>
        <a:lstStyle/>
        <a:p>
          <a:endParaRPr lang="en-GB"/>
        </a:p>
      </dgm:t>
    </dgm:pt>
    <dgm:pt modelId="{7B14FFCF-AA11-4FCC-B4D8-D92D32419541}" type="sibTrans" cxnId="{BEA9974F-9700-4448-BFA9-1F2B1B57C757}">
      <dgm:prSet/>
      <dgm:spPr/>
      <dgm:t>
        <a:bodyPr/>
        <a:lstStyle/>
        <a:p>
          <a:endParaRPr lang="en-GB"/>
        </a:p>
      </dgm:t>
    </dgm:pt>
    <dgm:pt modelId="{B7215EB6-E3E3-45EC-BAEE-7E73FA7329C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Deposition Model</a:t>
          </a:r>
        </a:p>
      </dgm:t>
    </dgm:pt>
    <dgm:pt modelId="{3B6D8B0D-BBDD-493E-9E57-33AC34994295}" type="parTrans" cxnId="{D83BD946-5393-4050-9D02-04E6917ADFB5}">
      <dgm:prSet/>
      <dgm:spPr/>
      <dgm:t>
        <a:bodyPr/>
        <a:lstStyle/>
        <a:p>
          <a:endParaRPr lang="en-GB"/>
        </a:p>
      </dgm:t>
    </dgm:pt>
    <dgm:pt modelId="{C263A727-F59C-477D-A1A8-D5EE5CD9A1BD}" type="sibTrans" cxnId="{D83BD946-5393-4050-9D02-04E6917ADFB5}">
      <dgm:prSet/>
      <dgm:spPr/>
      <dgm:t>
        <a:bodyPr/>
        <a:lstStyle/>
        <a:p>
          <a:endParaRPr lang="en-GB"/>
        </a:p>
      </dgm:t>
    </dgm:pt>
    <dgm:pt modelId="{573EE603-571B-4C1B-886E-93671C632623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dirty="0"/>
            <a:t>Oxidation Model</a:t>
          </a:r>
        </a:p>
      </dgm:t>
    </dgm:pt>
    <dgm:pt modelId="{53373070-CB3E-46AA-9B0C-5002FC0314FC}" type="parTrans" cxnId="{80CFBCDC-2AF8-49AE-A47D-634695C11046}">
      <dgm:prSet/>
      <dgm:spPr/>
      <dgm:t>
        <a:bodyPr/>
        <a:lstStyle/>
        <a:p>
          <a:endParaRPr lang="en-GB"/>
        </a:p>
      </dgm:t>
    </dgm:pt>
    <dgm:pt modelId="{9DF15C65-1EFE-4174-B8EE-CFA158265BDE}" type="sibTrans" cxnId="{80CFBCDC-2AF8-49AE-A47D-634695C11046}">
      <dgm:prSet/>
      <dgm:spPr/>
      <dgm:t>
        <a:bodyPr/>
        <a:lstStyle/>
        <a:p>
          <a:endParaRPr lang="en-GB"/>
        </a:p>
      </dgm:t>
    </dgm:pt>
    <dgm:pt modelId="{011D74B0-288C-42F7-A6B6-DF455E1BDDE1}" type="pres">
      <dgm:prSet presAssocID="{F5CA792E-D4B4-406C-BD34-122D7EA230C5}" presName="Name0" presStyleCnt="0">
        <dgm:presLayoutVars>
          <dgm:dir/>
          <dgm:animLvl val="lvl"/>
          <dgm:resizeHandles val="exact"/>
        </dgm:presLayoutVars>
      </dgm:prSet>
      <dgm:spPr/>
    </dgm:pt>
    <dgm:pt modelId="{5F540927-177E-4ECD-89BD-B28D1B06827A}" type="pres">
      <dgm:prSet presAssocID="{573EE603-571B-4C1B-886E-93671C63262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158E098-8BA8-4393-B9CE-0E99D9CF3C27}" type="pres">
      <dgm:prSet presAssocID="{9DF15C65-1EFE-4174-B8EE-CFA158265BDE}" presName="parTxOnlySpace" presStyleCnt="0"/>
      <dgm:spPr/>
    </dgm:pt>
    <dgm:pt modelId="{5E6A8310-4632-410D-9B41-63557BB08563}" type="pres">
      <dgm:prSet presAssocID="{B9C35D82-3A03-4984-B76A-E5A63DCB5FD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8B65119-83F6-4720-AFEC-4D36CF03E614}" type="pres">
      <dgm:prSet presAssocID="{C581E6A8-14E4-4636-9671-9298F9053631}" presName="parTxOnlySpace" presStyleCnt="0"/>
      <dgm:spPr/>
    </dgm:pt>
    <dgm:pt modelId="{C41B0C4A-8853-4239-9A37-84A3A8166942}" type="pres">
      <dgm:prSet presAssocID="{DBE57257-3D32-4547-93FF-9D7784A72C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FEBB8DA-9890-4C52-A34D-13FE224D7D18}" type="pres">
      <dgm:prSet presAssocID="{7B14FFCF-AA11-4FCC-B4D8-D92D32419541}" presName="parTxOnlySpace" presStyleCnt="0"/>
      <dgm:spPr/>
    </dgm:pt>
    <dgm:pt modelId="{5F810392-72E7-490E-A59A-1A6AE0BDFE66}" type="pres">
      <dgm:prSet presAssocID="{B7215EB6-E3E3-45EC-BAEE-7E73FA7329C4}" presName="parTxOnly" presStyleLbl="node1" presStyleIdx="3" presStyleCnt="4" custLinFactNeighborY="-17451">
        <dgm:presLayoutVars>
          <dgm:chMax val="0"/>
          <dgm:chPref val="0"/>
          <dgm:bulletEnabled val="1"/>
        </dgm:presLayoutVars>
      </dgm:prSet>
      <dgm:spPr/>
    </dgm:pt>
  </dgm:ptLst>
  <dgm:cxnLst>
    <dgm:cxn modelId="{ED5F9101-A20F-4314-AED8-5D0FAEC8DFE5}" type="presOf" srcId="{573EE603-571B-4C1B-886E-93671C632623}" destId="{5F540927-177E-4ECD-89BD-B28D1B06827A}" srcOrd="0" destOrd="0" presId="urn:microsoft.com/office/officeart/2005/8/layout/chevron1"/>
    <dgm:cxn modelId="{1FC92318-1DDB-4953-B8A5-E419D9E5CFC8}" type="presOf" srcId="{DBE57257-3D32-4547-93FF-9D7784A72C80}" destId="{C41B0C4A-8853-4239-9A37-84A3A8166942}" srcOrd="0" destOrd="0" presId="urn:microsoft.com/office/officeart/2005/8/layout/chevron1"/>
    <dgm:cxn modelId="{56B55C36-3606-4EAF-BFE4-2047A8A71192}" srcId="{F5CA792E-D4B4-406C-BD34-122D7EA230C5}" destId="{B9C35D82-3A03-4984-B76A-E5A63DCB5FDD}" srcOrd="1" destOrd="0" parTransId="{94C89D09-4D30-430E-AAF6-7D3F29143143}" sibTransId="{C581E6A8-14E4-4636-9671-9298F9053631}"/>
    <dgm:cxn modelId="{D83BD946-5393-4050-9D02-04E6917ADFB5}" srcId="{F5CA792E-D4B4-406C-BD34-122D7EA230C5}" destId="{B7215EB6-E3E3-45EC-BAEE-7E73FA7329C4}" srcOrd="3" destOrd="0" parTransId="{3B6D8B0D-BBDD-493E-9E57-33AC34994295}" sibTransId="{C263A727-F59C-477D-A1A8-D5EE5CD9A1BD}"/>
    <dgm:cxn modelId="{AD97EC49-BAF1-4565-9663-C21488BD7D9D}" type="presOf" srcId="{B9C35D82-3A03-4984-B76A-E5A63DCB5FDD}" destId="{5E6A8310-4632-410D-9B41-63557BB08563}" srcOrd="0" destOrd="0" presId="urn:microsoft.com/office/officeart/2005/8/layout/chevron1"/>
    <dgm:cxn modelId="{BEA9974F-9700-4448-BFA9-1F2B1B57C757}" srcId="{F5CA792E-D4B4-406C-BD34-122D7EA230C5}" destId="{DBE57257-3D32-4547-93FF-9D7784A72C80}" srcOrd="2" destOrd="0" parTransId="{D750D726-22E1-48FB-A62F-4EA96C7CEC9B}" sibTransId="{7B14FFCF-AA11-4FCC-B4D8-D92D32419541}"/>
    <dgm:cxn modelId="{85B7DCC6-B1B3-4FE4-8DBB-3C7BF00CAF1F}" type="presOf" srcId="{F5CA792E-D4B4-406C-BD34-122D7EA230C5}" destId="{011D74B0-288C-42F7-A6B6-DF455E1BDDE1}" srcOrd="0" destOrd="0" presId="urn:microsoft.com/office/officeart/2005/8/layout/chevron1"/>
    <dgm:cxn modelId="{80CFBCDC-2AF8-49AE-A47D-634695C11046}" srcId="{F5CA792E-D4B4-406C-BD34-122D7EA230C5}" destId="{573EE603-571B-4C1B-886E-93671C632623}" srcOrd="0" destOrd="0" parTransId="{53373070-CB3E-46AA-9B0C-5002FC0314FC}" sibTransId="{9DF15C65-1EFE-4174-B8EE-CFA158265BDE}"/>
    <dgm:cxn modelId="{7429E6DC-DBB9-46B3-A7C2-23864CED3D95}" type="presOf" srcId="{B7215EB6-E3E3-45EC-BAEE-7E73FA7329C4}" destId="{5F810392-72E7-490E-A59A-1A6AE0BDFE66}" srcOrd="0" destOrd="0" presId="urn:microsoft.com/office/officeart/2005/8/layout/chevron1"/>
    <dgm:cxn modelId="{08DD3624-C106-4EED-995B-37275731102C}" type="presParOf" srcId="{011D74B0-288C-42F7-A6B6-DF455E1BDDE1}" destId="{5F540927-177E-4ECD-89BD-B28D1B06827A}" srcOrd="0" destOrd="0" presId="urn:microsoft.com/office/officeart/2005/8/layout/chevron1"/>
    <dgm:cxn modelId="{648D4847-4394-4E77-A31C-8246D9B512F3}" type="presParOf" srcId="{011D74B0-288C-42F7-A6B6-DF455E1BDDE1}" destId="{5158E098-8BA8-4393-B9CE-0E99D9CF3C27}" srcOrd="1" destOrd="0" presId="urn:microsoft.com/office/officeart/2005/8/layout/chevron1"/>
    <dgm:cxn modelId="{D880C012-0C20-4EA1-921E-5126900ACF8F}" type="presParOf" srcId="{011D74B0-288C-42F7-A6B6-DF455E1BDDE1}" destId="{5E6A8310-4632-410D-9B41-63557BB08563}" srcOrd="2" destOrd="0" presId="urn:microsoft.com/office/officeart/2005/8/layout/chevron1"/>
    <dgm:cxn modelId="{4D1312FB-5578-433F-B7AB-5A97EB0B79BE}" type="presParOf" srcId="{011D74B0-288C-42F7-A6B6-DF455E1BDDE1}" destId="{78B65119-83F6-4720-AFEC-4D36CF03E614}" srcOrd="3" destOrd="0" presId="urn:microsoft.com/office/officeart/2005/8/layout/chevron1"/>
    <dgm:cxn modelId="{0F976EE0-E132-477F-A0E8-CC26718E540D}" type="presParOf" srcId="{011D74B0-288C-42F7-A6B6-DF455E1BDDE1}" destId="{C41B0C4A-8853-4239-9A37-84A3A8166942}" srcOrd="4" destOrd="0" presId="urn:microsoft.com/office/officeart/2005/8/layout/chevron1"/>
    <dgm:cxn modelId="{2BF9C977-B3F1-407E-9121-0DD1B07E9D9B}" type="presParOf" srcId="{011D74B0-288C-42F7-A6B6-DF455E1BDDE1}" destId="{8FEBB8DA-9890-4C52-A34D-13FE224D7D18}" srcOrd="5" destOrd="0" presId="urn:microsoft.com/office/officeart/2005/8/layout/chevron1"/>
    <dgm:cxn modelId="{0C1760A8-A881-4BA6-86CC-3872B069E169}" type="presParOf" srcId="{011D74B0-288C-42F7-A6B6-DF455E1BDDE1}" destId="{5F810392-72E7-490E-A59A-1A6AE0BDFE6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40927-177E-4ECD-89BD-B28D1B06827A}">
      <dsp:nvSpPr>
        <dsp:cNvPr id="0" name=""/>
        <dsp:cNvSpPr/>
      </dsp:nvSpPr>
      <dsp:spPr>
        <a:xfrm>
          <a:off x="4461" y="0"/>
          <a:ext cx="2597312" cy="10032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Oxidation Model</a:t>
          </a:r>
        </a:p>
      </dsp:txBody>
      <dsp:txXfrm>
        <a:off x="506071" y="0"/>
        <a:ext cx="1594092" cy="1003220"/>
      </dsp:txXfrm>
    </dsp:sp>
    <dsp:sp modelId="{5E6A8310-4632-410D-9B41-63557BB08563}">
      <dsp:nvSpPr>
        <dsp:cNvPr id="0" name=""/>
        <dsp:cNvSpPr/>
      </dsp:nvSpPr>
      <dsp:spPr>
        <a:xfrm>
          <a:off x="2342043" y="0"/>
          <a:ext cx="2597312" cy="10032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Evaporation Model</a:t>
          </a:r>
        </a:p>
      </dsp:txBody>
      <dsp:txXfrm>
        <a:off x="2843653" y="0"/>
        <a:ext cx="1594092" cy="1003220"/>
      </dsp:txXfrm>
    </dsp:sp>
    <dsp:sp modelId="{C41B0C4A-8853-4239-9A37-84A3A8166942}">
      <dsp:nvSpPr>
        <dsp:cNvPr id="0" name=""/>
        <dsp:cNvSpPr/>
      </dsp:nvSpPr>
      <dsp:spPr>
        <a:xfrm>
          <a:off x="4679624" y="0"/>
          <a:ext cx="2597312" cy="10032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Nanoparticle Formation Model</a:t>
          </a:r>
        </a:p>
      </dsp:txBody>
      <dsp:txXfrm>
        <a:off x="5181234" y="0"/>
        <a:ext cx="1594092" cy="1003220"/>
      </dsp:txXfrm>
    </dsp:sp>
    <dsp:sp modelId="{5F810392-72E7-490E-A59A-1A6AE0BDFE66}">
      <dsp:nvSpPr>
        <dsp:cNvPr id="0" name=""/>
        <dsp:cNvSpPr/>
      </dsp:nvSpPr>
      <dsp:spPr>
        <a:xfrm>
          <a:off x="7017205" y="0"/>
          <a:ext cx="2597312" cy="10032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Deposition Model</a:t>
          </a:r>
        </a:p>
      </dsp:txBody>
      <dsp:txXfrm>
        <a:off x="7518815" y="0"/>
        <a:ext cx="1594092" cy="1003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40927-177E-4ECD-89BD-B28D1B06827A}">
      <dsp:nvSpPr>
        <dsp:cNvPr id="0" name=""/>
        <dsp:cNvSpPr/>
      </dsp:nvSpPr>
      <dsp:spPr>
        <a:xfrm>
          <a:off x="4461" y="0"/>
          <a:ext cx="2597312" cy="10032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Oxidation Model</a:t>
          </a:r>
        </a:p>
      </dsp:txBody>
      <dsp:txXfrm>
        <a:off x="506071" y="0"/>
        <a:ext cx="1594092" cy="1003220"/>
      </dsp:txXfrm>
    </dsp:sp>
    <dsp:sp modelId="{5E6A8310-4632-410D-9B41-63557BB08563}">
      <dsp:nvSpPr>
        <dsp:cNvPr id="0" name=""/>
        <dsp:cNvSpPr/>
      </dsp:nvSpPr>
      <dsp:spPr>
        <a:xfrm>
          <a:off x="2342043" y="0"/>
          <a:ext cx="2597312" cy="1003220"/>
        </a:xfrm>
        <a:prstGeom prst="chevron">
          <a:avLst/>
        </a:prstGeom>
        <a:solidFill>
          <a:srgbClr val="FCE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002D4C"/>
              </a:solidFill>
            </a:rPr>
            <a:t>Evaporation Model</a:t>
          </a:r>
        </a:p>
      </dsp:txBody>
      <dsp:txXfrm>
        <a:off x="2843653" y="0"/>
        <a:ext cx="1594092" cy="1003220"/>
      </dsp:txXfrm>
    </dsp:sp>
    <dsp:sp modelId="{C41B0C4A-8853-4239-9A37-84A3A8166942}">
      <dsp:nvSpPr>
        <dsp:cNvPr id="0" name=""/>
        <dsp:cNvSpPr/>
      </dsp:nvSpPr>
      <dsp:spPr>
        <a:xfrm>
          <a:off x="4679624" y="0"/>
          <a:ext cx="2597312" cy="1003220"/>
        </a:xfrm>
        <a:prstGeom prst="chevron">
          <a:avLst/>
        </a:prstGeom>
        <a:solidFill>
          <a:srgbClr val="FCE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002D4C"/>
              </a:solidFill>
            </a:rPr>
            <a:t>Nanoparticle Formation Model</a:t>
          </a:r>
        </a:p>
      </dsp:txBody>
      <dsp:txXfrm>
        <a:off x="5181234" y="0"/>
        <a:ext cx="1594092" cy="1003220"/>
      </dsp:txXfrm>
    </dsp:sp>
    <dsp:sp modelId="{5F810392-72E7-490E-A59A-1A6AE0BDFE66}">
      <dsp:nvSpPr>
        <dsp:cNvPr id="0" name=""/>
        <dsp:cNvSpPr/>
      </dsp:nvSpPr>
      <dsp:spPr>
        <a:xfrm>
          <a:off x="7017205" y="0"/>
          <a:ext cx="2597312" cy="100322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Deposition Model</a:t>
          </a:r>
        </a:p>
      </dsp:txBody>
      <dsp:txXfrm>
        <a:off x="7518815" y="0"/>
        <a:ext cx="1594092" cy="1003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9/11/2025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9/11/2025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9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8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9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307DB9E3-22DD-4BBC-9C77-F9F87E209D7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158A8E02-8DA7-479F-BC78-A29E9036314C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F6A0A4-C700-40CE-B114-168D19296D9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692FBF-D9C1-497B-9FB9-F2A73CD49878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908BAE-19C0-44A8-927A-A9B58E6C741A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38132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67FE7EF-3A32-453F-B812-FCC9172E6087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  <p:grpSp>
        <p:nvGrpSpPr>
          <p:cNvPr id="13" name="Gruppieren 34">
            <a:extLst>
              <a:ext uri="{FF2B5EF4-FFF2-40B4-BE49-F238E27FC236}">
                <a16:creationId xmlns:a16="http://schemas.microsoft.com/office/drawing/2014/main" id="{17308642-3AD8-42A3-9F58-7748479114D5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14" name="Freihandform: Form 35">
              <a:extLst>
                <a:ext uri="{FF2B5EF4-FFF2-40B4-BE49-F238E27FC236}">
                  <a16:creationId xmlns:a16="http://schemas.microsoft.com/office/drawing/2014/main" id="{036F8CDA-D248-4AE2-964D-F8624FDE1DDC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8C068BD0-B9E6-4F4B-B93A-B2CC7E258132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BA4EFE85-496A-4969-AE0C-7823A2FC8C17}" type="datetime1">
              <a:rPr lang="en-GB" smtClean="0"/>
              <a:t>11/09/2025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47B8509-3DE0-4254-B478-86CD95911F08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  <p:grpSp>
        <p:nvGrpSpPr>
          <p:cNvPr id="14" name="Gruppieren 34">
            <a:extLst>
              <a:ext uri="{FF2B5EF4-FFF2-40B4-BE49-F238E27FC236}">
                <a16:creationId xmlns:a16="http://schemas.microsoft.com/office/drawing/2014/main" id="{7316DF6F-22BA-463B-83D9-CD4EC528E6D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15" name="Freihandform: Form 35">
              <a:extLst>
                <a:ext uri="{FF2B5EF4-FFF2-40B4-BE49-F238E27FC236}">
                  <a16:creationId xmlns:a16="http://schemas.microsoft.com/office/drawing/2014/main" id="{0F633415-7D17-4DE3-807F-B797BD0C26C3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ihandform: Form 36">
              <a:extLst>
                <a:ext uri="{FF2B5EF4-FFF2-40B4-BE49-F238E27FC236}">
                  <a16:creationId xmlns:a16="http://schemas.microsoft.com/office/drawing/2014/main" id="{73E1970A-A49C-4EF2-92B9-0E4F922B6D6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8DD0249-A228-45D6-B412-7335EAC2EE40}" type="datetime1">
              <a:rPr lang="en-GB" noProof="1" smtClean="0"/>
              <a:t>11/09/2025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29D3ABF-79D3-4EE5-8E2A-639BECB5AF57}" type="datetime1">
              <a:rPr lang="en-GB" noProof="1" smtClean="0"/>
              <a:t>11/09/2025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B4E9D4BB-6D33-4596-88B0-B3183DFB98FA}" type="datetime1">
              <a:rPr lang="en-GB" noProof="1" smtClean="0"/>
              <a:t>11/09/2025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4CE4F1E-9AD5-4AAF-9BE6-DB86D036B683}" type="datetime1">
              <a:rPr lang="en-GB" noProof="1" smtClean="0"/>
              <a:t>11/09/2025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1D425C-ACA5-4D83-A808-56A31E80B71F}" type="datetime1">
              <a:rPr lang="en-GB" noProof="1" smtClean="0"/>
              <a:t>11/09/2025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EE275E6-243B-4493-A5AA-275EA152049E}" type="datetime1">
              <a:rPr lang="en-GB" noProof="1" smtClean="0"/>
              <a:t>11/09/2025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AC011F-C81B-42EB-AD4C-1C40DDFFA11E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0F7A95A-F890-40FC-8996-D7A2ECBCCA6A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270BC5-316C-430E-96A5-32D3DD0AD33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88583BAC-A190-4211-ADA9-53424C271ADE}" type="datetime1">
              <a:rPr lang="en-GB" smtClean="0"/>
              <a:t>11/09/2025</a:t>
            </a:fld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1BE48FC-C2CB-4E98-A17A-8F64616A8BFA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4E8D4CC-289D-4EBB-B46A-E0F4693B31C0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C7045A6-EE60-4614-8DEB-3DB5D52E2434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F7AD2DB-5A07-47EA-BB7F-9526369F704D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EF233BB-F86F-411F-9EA8-FE78BEBC57DC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F2D6CE6-32F3-4008-84EE-B319B4204F2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C549AC5E-134F-47CF-B3B5-72ECCC431334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E05D61-C0BD-4C89-831F-BC0CE0CEF837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A89D5E3-7873-4BCA-82DF-72A9076DAB0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C68CACE-57E5-4CF2-B369-FA01EB76047B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1F4F6550-A7BF-4A5A-B631-69F208B93219}" type="datetime1">
              <a:rPr lang="en-GB" smtClean="0"/>
              <a:t>11/09/2025</a:t>
            </a:fld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4881FB9-A28F-424E-A6D5-5B173D0BA51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CF591B3-7433-44B8-9EA8-58E94A11821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FA78C0D5-1B3D-4A5D-A220-DF37AD14648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8A67B3E-EDB1-4918-A6D9-0D3F6D2AA6EB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E42BBD1C-D3D3-4D63-8490-6C076E09CE6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D13F615-2FC5-491F-8242-BB510CF71A68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B1D116-AAA9-44DA-A4B2-E3CB1488446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125280-79D4-4374-B189-A45601ED358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30947-38FF-4E56-9F45-CB78CB4EF6AD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7A0CA460-2C23-4D53-873F-6C7E972BF9E2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29994F52-0691-4279-952B-F951D37B842C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BA1DEE9C-F975-43AE-AA1D-5D2885AFC11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F3509A30-860E-4250-AABA-8B5C8CDA9020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5832475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de-DE" noProof="1"/>
              <a:t>David Märker - Deutscher Flammentag 2025</a:t>
            </a:r>
            <a:endParaRPr lang="en-US" noProof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08D38799-AF46-4F22-BFEB-AA18F321AA44}" type="datetime1">
              <a:rPr lang="en-GB" noProof="1" smtClean="0"/>
              <a:t>11/09/2025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58" r:id="rId14"/>
    <p:sldLayoutId id="2147483659" r:id="rId15"/>
    <p:sldLayoutId id="2147483660" r:id="rId16"/>
    <p:sldLayoutId id="2147483661" r:id="rId17"/>
    <p:sldLayoutId id="2147483697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90.png"/><Relationship Id="rId7" Type="http://schemas.openxmlformats.org/officeDocument/2006/relationships/image" Target="../media/image13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1.png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1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1699C89-BE89-4D3B-BE19-054BB81F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8"/>
            <a:ext cx="12192000" cy="376807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2BF79C0-4B25-4062-86BB-E1506459A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041775"/>
            <a:ext cx="11528251" cy="1691479"/>
          </a:xfrm>
        </p:spPr>
        <p:txBody>
          <a:bodyPr/>
          <a:lstStyle/>
          <a:p>
            <a:r>
              <a:rPr lang="en-GB" sz="3600" dirty="0"/>
              <a:t>Nanoparticle Formation and Deposition during Combustion of Iron Microparticles using Euler-Lagrange Simulations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C104CD3-C5B5-44DA-91AD-2F4CA5C81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265235"/>
            <a:ext cx="10477053" cy="1188131"/>
          </a:xfrm>
        </p:spPr>
        <p:txBody>
          <a:bodyPr/>
          <a:lstStyle/>
          <a:p>
            <a:r>
              <a:rPr lang="en-GB" u="sng" dirty="0"/>
              <a:t>David Märker</a:t>
            </a:r>
            <a:r>
              <a:rPr lang="en-GB" baseline="30000" dirty="0"/>
              <a:t>1</a:t>
            </a:r>
            <a:r>
              <a:rPr lang="en-GB" dirty="0"/>
              <a:t> Nils Hartmann</a:t>
            </a:r>
            <a:r>
              <a:rPr lang="en-GB" baseline="30000" dirty="0"/>
              <a:t>2</a:t>
            </a:r>
            <a:r>
              <a:rPr lang="en-GB" dirty="0"/>
              <a:t> Tien Duc Luu</a:t>
            </a:r>
            <a:r>
              <a:rPr lang="en-GB" baseline="30000" dirty="0"/>
              <a:t>1</a:t>
            </a:r>
            <a:r>
              <a:rPr lang="en-GB" dirty="0"/>
              <a:t> Andreas Kronenburg</a:t>
            </a:r>
            <a:r>
              <a:rPr lang="en-GB" baseline="30000" dirty="0"/>
              <a:t>2</a:t>
            </a:r>
            <a:r>
              <a:rPr lang="en-GB" dirty="0"/>
              <a:t> Oliver T. Stein</a:t>
            </a:r>
            <a:r>
              <a:rPr lang="en-GB" baseline="30000" dirty="0"/>
              <a:t>1</a:t>
            </a:r>
            <a:r>
              <a:rPr lang="en-GB" dirty="0"/>
              <a:t> </a:t>
            </a:r>
            <a:br>
              <a:rPr lang="en-GB" baseline="30000" dirty="0"/>
            </a:br>
            <a:endParaRPr lang="en-GB" baseline="30000" dirty="0"/>
          </a:p>
          <a:p>
            <a:r>
              <a:rPr lang="en-GB" baseline="30000" dirty="0"/>
              <a:t>1</a:t>
            </a:r>
            <a:r>
              <a:rPr lang="en-GB" dirty="0"/>
              <a:t> Engler-</a:t>
            </a:r>
            <a:r>
              <a:rPr lang="en-GB" dirty="0" err="1"/>
              <a:t>Bunte</a:t>
            </a:r>
            <a:r>
              <a:rPr lang="en-GB" dirty="0"/>
              <a:t>-Institute, Simulation of Reacting Thermo-Fluid Systems, Karlsruhe Institute of Technology</a:t>
            </a:r>
          </a:p>
          <a:p>
            <a:r>
              <a:rPr lang="en-GB" baseline="30000" dirty="0"/>
              <a:t>2</a:t>
            </a:r>
            <a:r>
              <a:rPr lang="en-GB" dirty="0"/>
              <a:t> Institute for Reactive Flows, University of Stuttgart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2CEB7-7845-4370-A97D-9DA2A3FB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766560"/>
            <a:ext cx="0" cy="0"/>
          </a:xfrm>
        </p:spPr>
        <p:txBody>
          <a:bodyPr>
            <a:normAutofit fontScale="25000" lnSpcReduction="20000"/>
          </a:bodyPr>
          <a:lstStyle/>
          <a:p>
            <a:fld id="{8BB74B6E-763D-44A9-B942-89270754D2E0}" type="datetime1">
              <a:rPr lang="en-GB" smtClean="0"/>
              <a:t>11/09/2025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60792-AC48-4946-909D-661A4E98F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766560"/>
            <a:ext cx="0" cy="0"/>
          </a:xfrm>
        </p:spPr>
        <p:txBody>
          <a:bodyPr>
            <a:normAutofit fontScale="25000" lnSpcReduction="20000"/>
          </a:bodyPr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12D78-0EE2-4E63-AF5B-722508AE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766560"/>
            <a:ext cx="0" cy="0"/>
          </a:xfrm>
        </p:spPr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3" name="Picture 2" descr="University Professorship (W3) &quot;Fusion Technology&quot; - Karlsruher Institut für  Technologie (KIT) | academics.com">
            <a:extLst>
              <a:ext uri="{FF2B5EF4-FFF2-40B4-BE49-F238E27FC236}">
                <a16:creationId xmlns:a16="http://schemas.microsoft.com/office/drawing/2014/main" id="{FF79EB96-27F5-468C-AB50-14598AB0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9954"/>
            <a:ext cx="1449166" cy="6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9CE30F-BAC5-4CE3-AF05-ACBCFE9D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596" y="-936596"/>
            <a:ext cx="4326487" cy="291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C02ADE-8D05-4233-8E9F-9B368389E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870" y="95921"/>
            <a:ext cx="2207288" cy="7606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E13166-2E65-4E51-B9B4-D381B9DD69BE}"/>
              </a:ext>
            </a:extLst>
          </p:cNvPr>
          <p:cNvSpPr txBox="1"/>
          <p:nvPr/>
        </p:nvSpPr>
        <p:spPr bwMode="gray">
          <a:xfrm>
            <a:off x="1492697" y="5335657"/>
            <a:ext cx="17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46A96A-66B5-4610-9E78-DE8898A7539D}"/>
              </a:ext>
            </a:extLst>
          </p:cNvPr>
          <p:cNvSpPr txBox="1"/>
          <p:nvPr/>
        </p:nvSpPr>
        <p:spPr bwMode="gray">
          <a:xfrm>
            <a:off x="2947751" y="5335657"/>
            <a:ext cx="17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9C6CA3-F06C-4C7B-8E5C-D20E77B5F98C}"/>
              </a:ext>
            </a:extLst>
          </p:cNvPr>
          <p:cNvSpPr txBox="1"/>
          <p:nvPr/>
        </p:nvSpPr>
        <p:spPr bwMode="gray">
          <a:xfrm>
            <a:off x="4336130" y="5335657"/>
            <a:ext cx="17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69989-019B-420F-A5AA-5EB9FE1780E4}"/>
              </a:ext>
            </a:extLst>
          </p:cNvPr>
          <p:cNvSpPr txBox="1"/>
          <p:nvPr/>
        </p:nvSpPr>
        <p:spPr bwMode="gray">
          <a:xfrm>
            <a:off x="6377655" y="5335657"/>
            <a:ext cx="17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70315817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E0279-A73B-4A4C-AAA2-2ADC2BAC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Challenges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F047A-B485-4EFB-AF4C-93281684B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8060" y="5428312"/>
            <a:ext cx="3456272" cy="2029604"/>
          </a:xfrm>
        </p:spPr>
        <p:txBody>
          <a:bodyPr/>
          <a:lstStyle/>
          <a:p>
            <a:pPr lvl="1" indent="0" algn="ctr">
              <a:buClr>
                <a:schemeClr val="tx1"/>
              </a:buClr>
              <a:buNone/>
            </a:pPr>
            <a:r>
              <a:rPr lang="en-GB" sz="1800" b="1" dirty="0">
                <a:sym typeface="Wingdings" panose="05000000000000000000" pitchFamily="2" charset="2"/>
              </a:rPr>
              <a:t>How to obtain the nanoparticle volume fraction at the surface?</a:t>
            </a: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008D2-6D43-43A6-947B-B03A032BCF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277-0783-4523-8A11-A9B5518186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6F68-1154-4349-B54A-510254C97E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E3483-7674-4FFD-9AE1-4CBD9B3241E1}"/>
              </a:ext>
            </a:extLst>
          </p:cNvPr>
          <p:cNvGrpSpPr/>
          <p:nvPr/>
        </p:nvGrpSpPr>
        <p:grpSpPr>
          <a:xfrm>
            <a:off x="518064" y="2002217"/>
            <a:ext cx="2077809" cy="2077808"/>
            <a:chOff x="622243" y="2907516"/>
            <a:chExt cx="1584176" cy="158417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12FD39-B598-446A-848D-7D3C70FE85B6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C07A1A-D97E-4BC3-9E3F-3D3505BDD29B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2C0A5D-6D6F-4B20-BAC7-29AAB3DAB053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06E29DF-0EDF-4F2A-902C-50C0D7CA5514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A1589A-723D-4B74-BE85-6C4801CD975E}"/>
              </a:ext>
            </a:extLst>
          </p:cNvPr>
          <p:cNvCxnSpPr>
            <a:cxnSpLocks/>
          </p:cNvCxnSpPr>
          <p:nvPr/>
        </p:nvCxnSpPr>
        <p:spPr bwMode="gray">
          <a:xfrm flipH="1">
            <a:off x="2419452" y="2085881"/>
            <a:ext cx="436936" cy="2104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38FFB0-6935-4E16-8B6E-05CE19CF86A1}"/>
              </a:ext>
            </a:extLst>
          </p:cNvPr>
          <p:cNvCxnSpPr>
            <a:cxnSpLocks/>
          </p:cNvCxnSpPr>
          <p:nvPr/>
        </p:nvCxnSpPr>
        <p:spPr bwMode="gray">
          <a:xfrm>
            <a:off x="2647247" y="3372741"/>
            <a:ext cx="418283" cy="113524"/>
          </a:xfrm>
          <a:prstGeom prst="straightConnector1">
            <a:avLst/>
          </a:prstGeom>
          <a:ln w="28575">
            <a:solidFill>
              <a:srgbClr val="0096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BA8448-A7AE-4700-AF44-869742212946}"/>
              </a:ext>
            </a:extLst>
          </p:cNvPr>
          <p:cNvSpPr txBox="1"/>
          <p:nvPr/>
        </p:nvSpPr>
        <p:spPr bwMode="gray">
          <a:xfrm>
            <a:off x="2856389" y="1728733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Oxygen Consumption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E07714-0B7D-4DAE-8305-79E7D0CD67D4}"/>
              </a:ext>
            </a:extLst>
          </p:cNvPr>
          <p:cNvSpPr txBox="1"/>
          <p:nvPr/>
        </p:nvSpPr>
        <p:spPr bwMode="gray">
          <a:xfrm>
            <a:off x="2971346" y="3201677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009682"/>
                </a:solidFill>
              </a:rPr>
              <a:t>Iron Evaporation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E2E0C1-4B10-49E3-8D55-8CB2485027FA}"/>
              </a:ext>
            </a:extLst>
          </p:cNvPr>
          <p:cNvCxnSpPr>
            <a:cxnSpLocks/>
          </p:cNvCxnSpPr>
          <p:nvPr/>
        </p:nvCxnSpPr>
        <p:spPr bwMode="gray">
          <a:xfrm flipV="1">
            <a:off x="2752589" y="2672888"/>
            <a:ext cx="475393" cy="120872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91E6833-DFE0-459A-B7ED-FC50D1274783}"/>
              </a:ext>
            </a:extLst>
          </p:cNvPr>
          <p:cNvSpPr txBox="1"/>
          <p:nvPr/>
        </p:nvSpPr>
        <p:spPr bwMode="gray">
          <a:xfrm>
            <a:off x="3322345" y="2510618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000000"/>
                </a:solidFill>
              </a:rPr>
              <a:t>Stefan Flow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A8EB02-C896-4C55-8402-4331532CCC31}"/>
              </a:ext>
            </a:extLst>
          </p:cNvPr>
          <p:cNvCxnSpPr>
            <a:cxnSpLocks/>
          </p:cNvCxnSpPr>
          <p:nvPr/>
        </p:nvCxnSpPr>
        <p:spPr bwMode="gray">
          <a:xfrm flipH="1">
            <a:off x="2689786" y="2700436"/>
            <a:ext cx="431682" cy="10869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F234C8-E1B1-47AA-A27B-35BF851F18EB}"/>
              </a:ext>
            </a:extLst>
          </p:cNvPr>
          <p:cNvSpPr txBox="1"/>
          <p:nvPr/>
        </p:nvSpPr>
        <p:spPr bwMode="gray">
          <a:xfrm>
            <a:off x="371476" y="1249321"/>
            <a:ext cx="5724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ym typeface="Wingdings" panose="05000000000000000000" pitchFamily="2" charset="2"/>
              </a:rPr>
              <a:t>How are mass and heat transport affected?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DF7B1F-2880-4027-9382-67E25840A07A}"/>
              </a:ext>
            </a:extLst>
          </p:cNvPr>
          <p:cNvSpPr txBox="1"/>
          <p:nvPr/>
        </p:nvSpPr>
        <p:spPr bwMode="gray">
          <a:xfrm>
            <a:off x="165196" y="5428312"/>
            <a:ext cx="3456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000" lvl="1" algn="ctr">
              <a:buClr>
                <a:schemeClr val="tx1"/>
              </a:buClr>
            </a:pPr>
            <a:r>
              <a:rPr lang="en-GB" sz="1800" b="1" dirty="0">
                <a:sym typeface="Wingdings" panose="05000000000000000000" pitchFamily="2" charset="2"/>
              </a:rPr>
              <a:t>Do existing Nusselt and Sherwood correlations still work?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52CB15-38EE-4817-9BF1-51A16D03CCD9}"/>
              </a:ext>
            </a:extLst>
          </p:cNvPr>
          <p:cNvSpPr txBox="1"/>
          <p:nvPr/>
        </p:nvSpPr>
        <p:spPr bwMode="gray">
          <a:xfrm>
            <a:off x="692119" y="4314386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DF9B1B"/>
                </a:solidFill>
              </a:rPr>
              <a:t>Nanoparticle 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2552DF-BEDA-42B7-AFE1-1722CEC4A528}"/>
              </a:ext>
            </a:extLst>
          </p:cNvPr>
          <p:cNvGrpSpPr/>
          <p:nvPr/>
        </p:nvGrpSpPr>
        <p:grpSpPr>
          <a:xfrm>
            <a:off x="4232763" y="4750217"/>
            <a:ext cx="1756366" cy="967071"/>
            <a:chOff x="620655" y="3569778"/>
            <a:chExt cx="2269851" cy="12498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7B7529D-DDDA-4B59-8EC3-7E7E48D5B9AC}"/>
                </a:ext>
              </a:extLst>
            </p:cNvPr>
            <p:cNvGrpSpPr/>
            <p:nvPr/>
          </p:nvGrpSpPr>
          <p:grpSpPr>
            <a:xfrm>
              <a:off x="620655" y="3584263"/>
              <a:ext cx="1170619" cy="1041379"/>
              <a:chOff x="4976252" y="1913388"/>
              <a:chExt cx="1170619" cy="1041379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82A97E0-531F-46E1-AE24-DBB3AB61EABF}"/>
                  </a:ext>
                </a:extLst>
              </p:cNvPr>
              <p:cNvSpPr/>
              <p:nvPr/>
            </p:nvSpPr>
            <p:spPr bwMode="gray">
              <a:xfrm rot="502752">
                <a:off x="5480308" y="270547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56C443C-7296-4D79-BF90-B4DEA9A94672}"/>
                  </a:ext>
                </a:extLst>
              </p:cNvPr>
              <p:cNvSpPr/>
              <p:nvPr/>
            </p:nvSpPr>
            <p:spPr bwMode="gray">
              <a:xfrm rot="502752">
                <a:off x="5696332" y="21294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77D2083-3FF3-4923-8A00-F2202E7FB6B7}"/>
                  </a:ext>
                </a:extLst>
              </p:cNvPr>
              <p:cNvSpPr/>
              <p:nvPr/>
            </p:nvSpPr>
            <p:spPr bwMode="gray">
              <a:xfrm rot="502752">
                <a:off x="4976252" y="234543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829FFCF-04FA-4A0D-8EAA-949207159CD8}"/>
                  </a:ext>
                </a:extLst>
              </p:cNvPr>
              <p:cNvSpPr/>
              <p:nvPr/>
            </p:nvSpPr>
            <p:spPr bwMode="gray">
              <a:xfrm rot="502752">
                <a:off x="5408300" y="234543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9203A8D-E857-4ADA-B354-BBC79D14BBF2}"/>
                  </a:ext>
                </a:extLst>
              </p:cNvPr>
              <p:cNvSpPr/>
              <p:nvPr/>
            </p:nvSpPr>
            <p:spPr bwMode="gray">
              <a:xfrm rot="502752">
                <a:off x="5192276" y="2057404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B763ABA-2C88-4FFE-988E-58F3FB515ED4}"/>
                  </a:ext>
                </a:extLst>
              </p:cNvPr>
              <p:cNvSpPr/>
              <p:nvPr/>
            </p:nvSpPr>
            <p:spPr bwMode="gray">
              <a:xfrm rot="502752">
                <a:off x="5552316" y="1913388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6B50EC2-5C85-47ED-A463-BAE10B9E033E}"/>
                  </a:ext>
                </a:extLst>
              </p:cNvPr>
              <p:cNvSpPr/>
              <p:nvPr/>
            </p:nvSpPr>
            <p:spPr bwMode="gray">
              <a:xfrm rot="502752">
                <a:off x="5984364" y="277748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2655DA9-0F6A-404A-BCE9-95CC0A2188F4}"/>
                  </a:ext>
                </a:extLst>
              </p:cNvPr>
              <p:cNvSpPr/>
              <p:nvPr/>
            </p:nvSpPr>
            <p:spPr bwMode="gray">
              <a:xfrm rot="502752">
                <a:off x="5192276" y="2705476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C748315-E9B3-4A45-B834-DC5256CEFBC1}"/>
                  </a:ext>
                </a:extLst>
              </p:cNvPr>
              <p:cNvSpPr/>
              <p:nvPr/>
            </p:nvSpPr>
            <p:spPr bwMode="gray">
              <a:xfrm rot="502752">
                <a:off x="5840348" y="2489452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CAECD77-FFF5-4721-ABB4-C3A29BA4BF93}"/>
                </a:ext>
              </a:extLst>
            </p:cNvPr>
            <p:cNvGrpSpPr/>
            <p:nvPr/>
          </p:nvGrpSpPr>
          <p:grpSpPr>
            <a:xfrm>
              <a:off x="2173241" y="3914841"/>
              <a:ext cx="621294" cy="384668"/>
              <a:chOff x="1978460" y="1884393"/>
              <a:chExt cx="621294" cy="38466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834EEC7-9250-4090-ADCD-BC4922397D5A}"/>
                  </a:ext>
                </a:extLst>
              </p:cNvPr>
              <p:cNvSpPr/>
              <p:nvPr/>
            </p:nvSpPr>
            <p:spPr bwMode="gray">
              <a:xfrm rot="502752">
                <a:off x="1978460" y="1975847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41B6172-7F7B-4AB6-8679-4696ED9792FD}"/>
                  </a:ext>
                </a:extLst>
              </p:cNvPr>
              <p:cNvSpPr/>
              <p:nvPr/>
            </p:nvSpPr>
            <p:spPr bwMode="gray">
              <a:xfrm rot="502752">
                <a:off x="2437247" y="210655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17E5407-C107-44CF-B2A5-91EC48D85F32}"/>
                  </a:ext>
                </a:extLst>
              </p:cNvPr>
              <p:cNvSpPr/>
              <p:nvPr/>
            </p:nvSpPr>
            <p:spPr bwMode="gray">
              <a:xfrm rot="502752">
                <a:off x="2356474" y="1884393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A3DE22B-E586-4D36-9F06-94011ACCB543}"/>
                </a:ext>
              </a:extLst>
            </p:cNvPr>
            <p:cNvGrpSpPr/>
            <p:nvPr/>
          </p:nvGrpSpPr>
          <p:grpSpPr>
            <a:xfrm>
              <a:off x="1612527" y="3569778"/>
              <a:ext cx="906138" cy="527430"/>
              <a:chOff x="4856605" y="1802124"/>
              <a:chExt cx="906138" cy="52743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5F1FBD3-909A-41E3-8B55-C25B22745589}"/>
                  </a:ext>
                </a:extLst>
              </p:cNvPr>
              <p:cNvSpPr/>
              <p:nvPr/>
            </p:nvSpPr>
            <p:spPr bwMode="gray">
              <a:xfrm rot="502752">
                <a:off x="5513452" y="19008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B7C521E-AC9C-454C-9B19-AAB1D5054C61}"/>
                  </a:ext>
                </a:extLst>
              </p:cNvPr>
              <p:cNvSpPr/>
              <p:nvPr/>
            </p:nvSpPr>
            <p:spPr bwMode="gray">
              <a:xfrm rot="502752">
                <a:off x="4963675" y="2080263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DD01F0E-4528-400D-89B4-408E752EC520}"/>
                  </a:ext>
                </a:extLst>
              </p:cNvPr>
              <p:cNvSpPr/>
              <p:nvPr/>
            </p:nvSpPr>
            <p:spPr bwMode="gray">
              <a:xfrm rot="502752">
                <a:off x="4856605" y="180212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3CFE4CB-D9F5-434C-8ABF-BE52B892E9FA}"/>
                  </a:ext>
                </a:extLst>
              </p:cNvPr>
              <p:cNvSpPr/>
              <p:nvPr/>
            </p:nvSpPr>
            <p:spPr bwMode="gray">
              <a:xfrm rot="502752">
                <a:off x="5184656" y="1874895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2572246-1DAA-45AA-9935-7AB36C28B314}"/>
                </a:ext>
              </a:extLst>
            </p:cNvPr>
            <p:cNvGrpSpPr/>
            <p:nvPr/>
          </p:nvGrpSpPr>
          <p:grpSpPr>
            <a:xfrm>
              <a:off x="1984368" y="4292149"/>
              <a:ext cx="906138" cy="527430"/>
              <a:chOff x="4856605" y="1802124"/>
              <a:chExt cx="906138" cy="52743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4D1BCDC-9A84-494F-904A-F5552AB4F437}"/>
                  </a:ext>
                </a:extLst>
              </p:cNvPr>
              <p:cNvSpPr/>
              <p:nvPr/>
            </p:nvSpPr>
            <p:spPr bwMode="gray">
              <a:xfrm rot="502752">
                <a:off x="5513452" y="19008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97781B2-90B9-4CA6-82F3-A5A663859DFA}"/>
                  </a:ext>
                </a:extLst>
              </p:cNvPr>
              <p:cNvSpPr/>
              <p:nvPr/>
            </p:nvSpPr>
            <p:spPr bwMode="gray">
              <a:xfrm rot="502752">
                <a:off x="4963675" y="2080263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98F55E2-DCB1-4FAE-BBCF-FC5C444B2503}"/>
                  </a:ext>
                </a:extLst>
              </p:cNvPr>
              <p:cNvSpPr/>
              <p:nvPr/>
            </p:nvSpPr>
            <p:spPr bwMode="gray">
              <a:xfrm rot="502752">
                <a:off x="4856605" y="180212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048A2AF-FBCD-4637-B204-DB3A91F469F4}"/>
                  </a:ext>
                </a:extLst>
              </p:cNvPr>
              <p:cNvSpPr/>
              <p:nvPr/>
            </p:nvSpPr>
            <p:spPr bwMode="gray">
              <a:xfrm rot="502752">
                <a:off x="5184656" y="1874895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AB81415-3DFD-4800-8463-06BB47C294A4}"/>
              </a:ext>
            </a:extLst>
          </p:cNvPr>
          <p:cNvSpPr/>
          <p:nvPr/>
        </p:nvSpPr>
        <p:spPr bwMode="gray">
          <a:xfrm rot="14799437" flipH="1" flipV="1">
            <a:off x="2764349" y="4410200"/>
            <a:ext cx="1454494" cy="497738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009682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31BDE5D-4177-4CEF-B04B-35295C996CFF}"/>
                  </a:ext>
                </a:extLst>
              </p:cNvPr>
              <p:cNvSpPr txBox="1"/>
              <p:nvPr/>
            </p:nvSpPr>
            <p:spPr bwMode="gray">
              <a:xfrm>
                <a:off x="2286140" y="4384610"/>
                <a:ext cx="7928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BL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31BDE5D-4177-4CEF-B04B-35295C996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286140" y="4384610"/>
                <a:ext cx="792868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CFF40290-290A-492E-AB06-44A7564815E2}"/>
              </a:ext>
            </a:extLst>
          </p:cNvPr>
          <p:cNvSpPr txBox="1"/>
          <p:nvPr/>
        </p:nvSpPr>
        <p:spPr bwMode="gray">
          <a:xfrm>
            <a:off x="5626100" y="1249320"/>
            <a:ext cx="6194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ym typeface="Wingdings" panose="05000000000000000000" pitchFamily="2" charset="2"/>
              </a:rPr>
              <a:t>How to model the nanoparticle deposition?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0EB8548-70C1-404E-B7FA-DEC4867481E9}"/>
              </a:ext>
            </a:extLst>
          </p:cNvPr>
          <p:cNvSpPr txBox="1"/>
          <p:nvPr/>
        </p:nvSpPr>
        <p:spPr bwMode="gray">
          <a:xfrm>
            <a:off x="5310345" y="2612429"/>
            <a:ext cx="2622393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000000"/>
                </a:solidFill>
              </a:rPr>
              <a:t>Surface Velocity from Stefan Flow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EA183EF-2142-42FD-8B5A-A17CD708FACB}"/>
              </a:ext>
            </a:extLst>
          </p:cNvPr>
          <p:cNvCxnSpPr>
            <a:cxnSpLocks/>
          </p:cNvCxnSpPr>
          <p:nvPr/>
        </p:nvCxnSpPr>
        <p:spPr bwMode="gray">
          <a:xfrm>
            <a:off x="7218965" y="3244850"/>
            <a:ext cx="392498" cy="20577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F0415C4-7C86-43B6-97A2-B683F2387C24}"/>
              </a:ext>
            </a:extLst>
          </p:cNvPr>
          <p:cNvCxnSpPr>
            <a:cxnSpLocks/>
          </p:cNvCxnSpPr>
          <p:nvPr/>
        </p:nvCxnSpPr>
        <p:spPr bwMode="gray">
          <a:xfrm flipH="1">
            <a:off x="9405730" y="2651716"/>
            <a:ext cx="313966" cy="312366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2C15DA9-D910-465C-A6DA-53503B239B21}"/>
              </a:ext>
            </a:extLst>
          </p:cNvPr>
          <p:cNvSpPr txBox="1"/>
          <p:nvPr/>
        </p:nvSpPr>
        <p:spPr bwMode="gray">
          <a:xfrm>
            <a:off x="8192966" y="1947403"/>
            <a:ext cx="3367428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000000"/>
                </a:solidFill>
              </a:rPr>
              <a:t>Thermophoretic Velocity possibly via the Nusselt Number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5620102-6B2E-4EEC-B5C0-A7B9DA1FC18B}"/>
              </a:ext>
            </a:extLst>
          </p:cNvPr>
          <p:cNvGrpSpPr/>
          <p:nvPr/>
        </p:nvGrpSpPr>
        <p:grpSpPr>
          <a:xfrm>
            <a:off x="7675416" y="2845220"/>
            <a:ext cx="2077809" cy="2077808"/>
            <a:chOff x="622243" y="2907516"/>
            <a:chExt cx="1584176" cy="158417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11FA5FB-D638-4965-A941-EF379A2FB7B0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4600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7F477E1-89A0-44E3-8FE5-0BD7BAA65923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14AE00-57A4-45A4-A421-187761A54AC5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055C101-5841-4DD5-8BA3-0F4A41E07C65}"/>
                </a:ext>
              </a:extLst>
            </p:cNvPr>
            <p:cNvCxnSpPr>
              <a:cxnSpLocks/>
              <a:stCxn id="68" idx="2"/>
              <a:endCxn id="69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49E88BD-4CE0-445C-BF51-781E5E8A4591}"/>
              </a:ext>
            </a:extLst>
          </p:cNvPr>
          <p:cNvGrpSpPr/>
          <p:nvPr/>
        </p:nvGrpSpPr>
        <p:grpSpPr>
          <a:xfrm>
            <a:off x="5988888" y="3984080"/>
            <a:ext cx="4802299" cy="1187278"/>
            <a:chOff x="6019844" y="3984864"/>
            <a:chExt cx="4802299" cy="1187278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98D6BE2-4469-40D2-9E84-858550D21287}"/>
                </a:ext>
              </a:extLst>
            </p:cNvPr>
            <p:cNvSpPr/>
            <p:nvPr/>
          </p:nvSpPr>
          <p:spPr bwMode="gray">
            <a:xfrm rot="9620399" flipH="1">
              <a:off x="6019844" y="4522361"/>
              <a:ext cx="1611439" cy="356468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rgbClr val="DF9B1B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DF9B1B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EB13336-B0B5-4C49-A574-93C3E9B84515}"/>
                </a:ext>
              </a:extLst>
            </p:cNvPr>
            <p:cNvSpPr/>
            <p:nvPr/>
          </p:nvSpPr>
          <p:spPr bwMode="gray">
            <a:xfrm rot="502752">
              <a:off x="7258412" y="4584756"/>
              <a:ext cx="125745" cy="125744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D6F62B-9209-4DE1-8C9F-9B636E254832}"/>
                </a:ext>
              </a:extLst>
            </p:cNvPr>
            <p:cNvSpPr/>
            <p:nvPr/>
          </p:nvSpPr>
          <p:spPr bwMode="gray">
            <a:xfrm rot="502752">
              <a:off x="6540248" y="4734841"/>
              <a:ext cx="192897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06615FB-E54B-41F2-AF0A-214FE41A99D2}"/>
                </a:ext>
              </a:extLst>
            </p:cNvPr>
            <p:cNvSpPr/>
            <p:nvPr/>
          </p:nvSpPr>
          <p:spPr bwMode="gray">
            <a:xfrm rot="502752">
              <a:off x="6827456" y="4312216"/>
              <a:ext cx="125745" cy="125745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2111EA0-0C95-4884-A5BF-0A648F971C24}"/>
                </a:ext>
              </a:extLst>
            </p:cNvPr>
            <p:cNvSpPr/>
            <p:nvPr/>
          </p:nvSpPr>
          <p:spPr bwMode="gray">
            <a:xfrm rot="502752">
              <a:off x="6372466" y="5046398"/>
              <a:ext cx="125745" cy="125744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5799DF5-D5E8-4B3F-94F2-F2D2E9E46290}"/>
                </a:ext>
              </a:extLst>
            </p:cNvPr>
            <p:cNvSpPr/>
            <p:nvPr/>
          </p:nvSpPr>
          <p:spPr bwMode="gray">
            <a:xfrm rot="502752">
              <a:off x="8532083" y="4999011"/>
              <a:ext cx="125745" cy="125744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EF2D68F-3789-4E37-B91B-F8DF88C58DB5}"/>
                </a:ext>
              </a:extLst>
            </p:cNvPr>
            <p:cNvSpPr/>
            <p:nvPr/>
          </p:nvSpPr>
          <p:spPr bwMode="gray">
            <a:xfrm rot="502752">
              <a:off x="8196795" y="4875206"/>
              <a:ext cx="192897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95A181E-EE9A-4FBD-B7D6-4FB1C29842B6}"/>
                </a:ext>
              </a:extLst>
            </p:cNvPr>
            <p:cNvSpPr/>
            <p:nvPr/>
          </p:nvSpPr>
          <p:spPr bwMode="gray">
            <a:xfrm rot="502752">
              <a:off x="7931287" y="4809481"/>
              <a:ext cx="125745" cy="125744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C76B53E-B57F-4E62-8D77-06957F71AC6C}"/>
                </a:ext>
              </a:extLst>
            </p:cNvPr>
            <p:cNvSpPr/>
            <p:nvPr/>
          </p:nvSpPr>
          <p:spPr bwMode="gray">
            <a:xfrm rot="502752">
              <a:off x="9513774" y="4604603"/>
              <a:ext cx="192896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366E3C-38B7-4593-A282-EB39E64AD33C}"/>
                </a:ext>
              </a:extLst>
            </p:cNvPr>
            <p:cNvSpPr/>
            <p:nvPr/>
          </p:nvSpPr>
          <p:spPr bwMode="gray">
            <a:xfrm rot="502752">
              <a:off x="8827028" y="4967858"/>
              <a:ext cx="192896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546DE70-29C6-4FB9-916B-A928D57EA7E0}"/>
                </a:ext>
              </a:extLst>
            </p:cNvPr>
            <p:cNvSpPr/>
            <p:nvPr/>
          </p:nvSpPr>
          <p:spPr bwMode="gray">
            <a:xfrm rot="502752">
              <a:off x="9251088" y="4869038"/>
              <a:ext cx="192897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1CB8614-5B2E-477F-9359-90FEBFCFF9EF}"/>
                </a:ext>
              </a:extLst>
            </p:cNvPr>
            <p:cNvSpPr/>
            <p:nvPr/>
          </p:nvSpPr>
          <p:spPr bwMode="gray">
            <a:xfrm rot="502752">
              <a:off x="10629247" y="4055754"/>
              <a:ext cx="192896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30D913E-CBF3-46CD-BF3E-D8FC33A67882}"/>
                </a:ext>
              </a:extLst>
            </p:cNvPr>
            <p:cNvSpPr/>
            <p:nvPr/>
          </p:nvSpPr>
          <p:spPr bwMode="gray">
            <a:xfrm rot="502752">
              <a:off x="9937216" y="4165228"/>
              <a:ext cx="192896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6ABF9EB-04FC-4BDD-A51F-DBAD906DC1C9}"/>
                </a:ext>
              </a:extLst>
            </p:cNvPr>
            <p:cNvSpPr/>
            <p:nvPr/>
          </p:nvSpPr>
          <p:spPr bwMode="gray">
            <a:xfrm rot="502752">
              <a:off x="10382383" y="4322876"/>
              <a:ext cx="125745" cy="125744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B1CBF29-83D0-4B1B-9460-E2209A77DC92}"/>
                </a:ext>
              </a:extLst>
            </p:cNvPr>
            <p:cNvSpPr/>
            <p:nvPr/>
          </p:nvSpPr>
          <p:spPr bwMode="gray">
            <a:xfrm rot="502752">
              <a:off x="10239334" y="3984864"/>
              <a:ext cx="192897" cy="192896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C004E6F-D8AC-4B08-93F9-97650A9BBB6F}"/>
                </a:ext>
              </a:extLst>
            </p:cNvPr>
            <p:cNvSpPr/>
            <p:nvPr/>
          </p:nvSpPr>
          <p:spPr bwMode="gray">
            <a:xfrm rot="502752">
              <a:off x="9856625" y="4487274"/>
              <a:ext cx="125745" cy="125745"/>
            </a:xfrm>
            <a:prstGeom prst="ellipse">
              <a:avLst/>
            </a:prstGeom>
            <a:solidFill>
              <a:srgbClr val="DF9B1B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DF9B1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835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  <p:bldP spid="27" grpId="0"/>
      <p:bldP spid="30" grpId="0"/>
      <p:bldP spid="32" grpId="0"/>
      <p:bldP spid="34" grpId="0"/>
      <p:bldP spid="60" grpId="0" animBg="1"/>
      <p:bldP spid="63" grpId="0"/>
      <p:bldP spid="73" grpId="0"/>
      <p:bldP spid="74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69532-6B27-4CF0-96F3-DD452C51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CFF18EA9-69FE-4386-97C4-4ABBF4BA74D7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6317C-37FF-49B3-9848-56477752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3E551-52D9-4A5A-87A3-9D7A4E72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6971D3-FF8B-4377-B05E-40EA3A1F3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9" t="36656" r="8183" b="35877"/>
          <a:stretch/>
        </p:blipFill>
        <p:spPr>
          <a:xfrm>
            <a:off x="5843972" y="3172297"/>
            <a:ext cx="3600400" cy="8019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B72D10-F37F-41F1-AFF5-50BC79376B84}"/>
              </a:ext>
            </a:extLst>
          </p:cNvPr>
          <p:cNvSpPr txBox="1"/>
          <p:nvPr/>
        </p:nvSpPr>
        <p:spPr bwMode="gray">
          <a:xfrm>
            <a:off x="2747628" y="1916832"/>
            <a:ext cx="6696744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en-GB" sz="2000" b="1" dirty="0"/>
          </a:p>
        </p:txBody>
      </p:sp>
      <p:pic>
        <p:nvPicPr>
          <p:cNvPr id="20" name="Picture 2" descr="University Professorship (W3) &quot;Fusion Technology&quot; - Karlsruher Institut für  Technologie (KIT) | academics.com">
            <a:extLst>
              <a:ext uri="{FF2B5EF4-FFF2-40B4-BE49-F238E27FC236}">
                <a16:creationId xmlns:a16="http://schemas.microsoft.com/office/drawing/2014/main" id="{2950576F-0FC9-4915-A316-9667C6D5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212404"/>
            <a:ext cx="1656184" cy="7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ED866-D988-44A0-AB15-33846F14ADFB}"/>
              </a:ext>
            </a:extLst>
          </p:cNvPr>
          <p:cNvSpPr txBox="1"/>
          <p:nvPr/>
        </p:nvSpPr>
        <p:spPr bwMode="gray">
          <a:xfrm>
            <a:off x="1365049" y="5662125"/>
            <a:ext cx="9461903" cy="10801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1400" dirty="0"/>
              <a:t>We gratefully acknowledge the funding by the Friedrich-and-Elisabeth-Boysen Foundation under grant number BOY-195. </a:t>
            </a:r>
            <a:br>
              <a:rPr lang="en-GB" sz="1400" dirty="0"/>
            </a:br>
            <a:r>
              <a:rPr lang="en-GB" sz="1400" dirty="0"/>
              <a:t>We thank Bich-Diep Nguyen, Arne Scholtissek, and Christian </a:t>
            </a:r>
            <a:r>
              <a:rPr lang="en-GB" sz="1400" dirty="0" err="1"/>
              <a:t>Hasse</a:t>
            </a:r>
            <a:r>
              <a:rPr lang="en-GB" sz="1400" dirty="0"/>
              <a:t> (TU Darmstadt) for their support during development of the BLRS solver through the Clean Circles Project.</a:t>
            </a:r>
          </a:p>
        </p:txBody>
      </p:sp>
    </p:spTree>
    <p:extLst>
      <p:ext uri="{BB962C8B-B14F-4D97-AF65-F5344CB8AC3E}">
        <p14:creationId xmlns:p14="http://schemas.microsoft.com/office/powerpoint/2010/main" val="371995912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017A9F-2BE8-4106-9E1B-6DB411668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886E5F-3EDD-4445-A239-4C8A1D9C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Appendix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9094E-7D4A-4BA7-B5E2-628289D3FC8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B92240E-D233-46CF-B5C5-B6C299D779F5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4A2F9C-00B4-4303-BB43-3F62EE11BD4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DBFC0-C106-44C9-9A40-E4713178A3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32350C72-4AA1-4616-8B60-8E14AC8D3F88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9278719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313C2D-8F53-44F1-B9BA-4104C436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Governing Equations in the Eulerian Phases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161EB4-9BAE-4FEC-8400-2B3450189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74CC-6A48-487C-A470-ABDA96D678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05D61-C0BD-4C89-831F-BC0CE0CEF837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6CDD1-5FCC-497C-AB60-2291A377ED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9AF2-CA3D-436D-A127-595CB89BD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63C79-2747-40DE-93FC-94B353EC1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112637"/>
            <a:ext cx="11244649" cy="39168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40FDD8-B69C-4C08-B8D6-14119D152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171" y="5137417"/>
            <a:ext cx="9841952" cy="109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784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313C2D-8F53-44F1-B9BA-4104C436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Temperature in 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74CC-6A48-487C-A470-ABDA96D678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E05D61-C0BD-4C89-831F-BC0CE0CEF837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6CDD1-5FCC-497C-AB60-2291A377ED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9AF2-CA3D-436D-A127-595CB89BD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3EE78-B364-4031-9707-AEFBC80CB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5"/>
          <a:stretch/>
        </p:blipFill>
        <p:spPr>
          <a:xfrm>
            <a:off x="0" y="1593849"/>
            <a:ext cx="12192000" cy="2561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E9E0BD-41D2-4C5E-8237-90438BB48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4433269"/>
            <a:ext cx="4201111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857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ABE13E-AA82-49E6-B74D-CB576EEF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</a:t>
            </a:r>
            <a:r>
              <a:rPr lang="en-GB" dirty="0" err="1"/>
              <a:t>omparison</a:t>
            </a:r>
            <a:r>
              <a:rPr lang="en-GB" dirty="0"/>
              <a:t> to experimental results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86FFD-0B5C-47E7-9B2E-B43589D872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68F4E0-CD0A-46F2-A19F-F471636190BD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284B9-6DD7-44E9-AAF9-C030857F5E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F5F02-7AB3-43FD-8C01-4EEEE0C8BA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996847-65C6-4C2E-B247-73F1EA47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221"/>
            <a:ext cx="12192000" cy="37680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A19F3E-76A2-4BC9-931C-84BDBDE17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1" t="12652" r="76700" b="1685"/>
          <a:stretch/>
        </p:blipFill>
        <p:spPr>
          <a:xfrm>
            <a:off x="47604" y="2941444"/>
            <a:ext cx="1025291" cy="2523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5775F8-D0AA-44F4-83E3-B6C8B5A85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95" t="11720" r="54436" b="2617"/>
          <a:stretch/>
        </p:blipFill>
        <p:spPr>
          <a:xfrm>
            <a:off x="3082850" y="2941444"/>
            <a:ext cx="1025291" cy="25237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922909-C997-47C5-A56D-F64910095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89" t="12094" r="31642" b="2243"/>
          <a:stretch/>
        </p:blipFill>
        <p:spPr>
          <a:xfrm>
            <a:off x="6132997" y="2941444"/>
            <a:ext cx="1025291" cy="25237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82DC76-98F0-4445-A202-ED936878E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33" t="12664" r="8498" b="1673"/>
          <a:stretch/>
        </p:blipFill>
        <p:spPr>
          <a:xfrm>
            <a:off x="9200787" y="2941444"/>
            <a:ext cx="1025291" cy="25237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0351EF-772C-4A03-9B03-F3A60F288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937" b="80132"/>
          <a:stretch/>
        </p:blipFill>
        <p:spPr>
          <a:xfrm>
            <a:off x="0" y="1743081"/>
            <a:ext cx="2933700" cy="74865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265F4E-B052-4EC5-BD98-609AFAD9DE15}"/>
              </a:ext>
            </a:extLst>
          </p:cNvPr>
          <p:cNvSpPr txBox="1">
            <a:spLocks/>
          </p:cNvSpPr>
          <p:nvPr/>
        </p:nvSpPr>
        <p:spPr bwMode="gray">
          <a:xfrm>
            <a:off x="47604" y="5590039"/>
            <a:ext cx="882903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/>
              <a:t>Experimental Images: Li, T., et al. (2026) Fuel 404: 136303.</a:t>
            </a:r>
          </a:p>
        </p:txBody>
      </p:sp>
    </p:spTree>
    <p:extLst>
      <p:ext uri="{BB962C8B-B14F-4D97-AF65-F5344CB8AC3E}">
        <p14:creationId xmlns:p14="http://schemas.microsoft.com/office/powerpoint/2010/main" val="403984469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ABE13E-AA82-49E6-B74D-CB576EEF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 to multiple particles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86FFD-0B5C-47E7-9B2E-B43589D872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55B3F1-5E80-4AF5-9819-F10A2F90376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284B9-6DD7-44E9-AAF9-C030857F5E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F5F02-7AB3-43FD-8C01-4EEEE0C8BA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02934F-F97C-4887-87E9-76D0792C5981}"/>
              </a:ext>
            </a:extLst>
          </p:cNvPr>
          <p:cNvGrpSpPr/>
          <p:nvPr/>
        </p:nvGrpSpPr>
        <p:grpSpPr>
          <a:xfrm>
            <a:off x="3235642" y="3621683"/>
            <a:ext cx="319089" cy="1030888"/>
            <a:chOff x="3159442" y="3612158"/>
            <a:chExt cx="319089" cy="103088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D512C7-6222-42ED-A06A-0C106A1E472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186113" y="3788305"/>
              <a:ext cx="1857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D3492A-7CC1-4D6A-A8B5-6091AD03622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354933" y="3612158"/>
              <a:ext cx="0" cy="5312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EA1E602-2ABF-4820-8E69-B71809ECB941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3185319" y="3612159"/>
              <a:ext cx="0" cy="5312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79BB79C-A4D8-4A33-849D-81A2E32EF0A6}"/>
                    </a:ext>
                  </a:extLst>
                </p:cNvPr>
                <p:cNvSpPr txBox="1"/>
                <p:nvPr/>
              </p:nvSpPr>
              <p:spPr bwMode="gray">
                <a:xfrm>
                  <a:off x="3159442" y="4162145"/>
                  <a:ext cx="319089" cy="4809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 b="0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GB" dirty="0" err="1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79BB79C-A4D8-4A33-849D-81A2E32EF0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3159442" y="4162145"/>
                  <a:ext cx="319089" cy="480901"/>
                </a:xfrm>
                <a:prstGeom prst="rect">
                  <a:avLst/>
                </a:prstGeom>
                <a:blipFill>
                  <a:blip r:embed="rId5"/>
                  <a:stretch>
                    <a:fillRect l="-943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2ACF12-8F5C-4C26-A2F2-22D9BC023000}"/>
              </a:ext>
            </a:extLst>
          </p:cNvPr>
          <p:cNvGrpSpPr/>
          <p:nvPr/>
        </p:nvGrpSpPr>
        <p:grpSpPr>
          <a:xfrm>
            <a:off x="6110813" y="2892347"/>
            <a:ext cx="2769320" cy="729336"/>
            <a:chOff x="5815301" y="2833870"/>
            <a:chExt cx="2769320" cy="72933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23BE96-9564-40B9-8B18-A83EB590714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815301" y="3426275"/>
              <a:ext cx="27693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11C7B4E-76CD-4269-8151-C4CE7D03DD90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8584621" y="3031991"/>
              <a:ext cx="0" cy="5312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D02784-C80A-4AA6-BF29-D06F6DE5F908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815301" y="3027229"/>
              <a:ext cx="0" cy="5312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C071CDB-BB98-4E02-942E-F9072B4157F0}"/>
                    </a:ext>
                  </a:extLst>
                </p:cNvPr>
                <p:cNvSpPr txBox="1"/>
                <p:nvPr/>
              </p:nvSpPr>
              <p:spPr bwMode="gray">
                <a:xfrm>
                  <a:off x="6371286" y="2833870"/>
                  <a:ext cx="1657350" cy="4809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 b="0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de-DE" sz="2400" b="0" i="0" dirty="0" smtClean="0">
                            <a:latin typeface="Cambria Math" panose="02040503050406030204" pitchFamily="18" charset="0"/>
                          </a:rPr>
                          <m:t>=20 </m:t>
                        </m:r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 b="0" i="0" dirty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GB" dirty="0" err="1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C071CDB-BB98-4E02-942E-F9072B4157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6371286" y="2833870"/>
                  <a:ext cx="1657350" cy="4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38F9DE-5EF6-46A9-96C8-90BC65D1D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68989"/>
            <a:ext cx="12192000" cy="3408516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02783AA-8F95-43DB-A946-C20918443209}"/>
              </a:ext>
            </a:extLst>
          </p:cNvPr>
          <p:cNvSpPr/>
          <p:nvPr/>
        </p:nvSpPr>
        <p:spPr bwMode="gray">
          <a:xfrm flipV="1">
            <a:off x="6703122" y="2570203"/>
            <a:ext cx="1365840" cy="803044"/>
          </a:xfrm>
          <a:custGeom>
            <a:avLst/>
            <a:gdLst>
              <a:gd name="connsiteX0" fmla="*/ 0 w 1007681"/>
              <a:gd name="connsiteY0" fmla="*/ 631767 h 631767"/>
              <a:gd name="connsiteX1" fmla="*/ 665018 w 1007681"/>
              <a:gd name="connsiteY1" fmla="*/ 507076 h 631767"/>
              <a:gd name="connsiteX2" fmla="*/ 989214 w 1007681"/>
              <a:gd name="connsiteY2" fmla="*/ 257694 h 631767"/>
              <a:gd name="connsiteX3" fmla="*/ 939338 w 1007681"/>
              <a:gd name="connsiteY3" fmla="*/ 0 h 6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681" h="631767">
                <a:moveTo>
                  <a:pt x="0" y="631767"/>
                </a:moveTo>
                <a:cubicBezTo>
                  <a:pt x="250074" y="600594"/>
                  <a:pt x="500149" y="569421"/>
                  <a:pt x="665018" y="507076"/>
                </a:cubicBezTo>
                <a:cubicBezTo>
                  <a:pt x="829887" y="444730"/>
                  <a:pt x="943494" y="342206"/>
                  <a:pt x="989214" y="257694"/>
                </a:cubicBezTo>
                <a:cubicBezTo>
                  <a:pt x="1034934" y="173182"/>
                  <a:pt x="987136" y="86591"/>
                  <a:pt x="939338" y="0"/>
                </a:cubicBezTo>
              </a:path>
            </a:pathLst>
          </a:custGeom>
          <a:noFill/>
          <a:ln w="19050">
            <a:solidFill>
              <a:srgbClr val="FFFF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1D7F682-C6D4-4A5D-9FA5-630DAFB194F3}"/>
              </a:ext>
            </a:extLst>
          </p:cNvPr>
          <p:cNvCxnSpPr>
            <a:cxnSpLocks/>
          </p:cNvCxnSpPr>
          <p:nvPr/>
        </p:nvCxnSpPr>
        <p:spPr bwMode="gray">
          <a:xfrm flipH="1">
            <a:off x="7941372" y="1855598"/>
            <a:ext cx="889000" cy="6481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81210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934A58-5D33-4A59-A7A8-25257C24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Nanoparticle Formation: Evaporation Path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9E6560-D245-4908-AE36-284F5D165E7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6A21513-B1D5-42BB-9B91-B991A919896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C631D-975B-4979-B79E-CC08555AB8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EAB99-D5AD-45B6-B47B-C5B4093D18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334F7-68B3-419E-BC58-5F0A28132A08}"/>
              </a:ext>
            </a:extLst>
          </p:cNvPr>
          <p:cNvGrpSpPr/>
          <p:nvPr/>
        </p:nvGrpSpPr>
        <p:grpSpPr>
          <a:xfrm>
            <a:off x="-138059" y="596369"/>
            <a:ext cx="16040306" cy="5709780"/>
            <a:chOff x="-138059" y="596369"/>
            <a:chExt cx="16040306" cy="57097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7721BF-0821-49BF-A66D-11AF4656F784}"/>
                </a:ext>
              </a:extLst>
            </p:cNvPr>
            <p:cNvSpPr txBox="1"/>
            <p:nvPr/>
          </p:nvSpPr>
          <p:spPr bwMode="gray">
            <a:xfrm>
              <a:off x="666319" y="5864001"/>
              <a:ext cx="1656184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/>
                <a:t>Microparticle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835FAC-9B56-4C8D-8546-CA57527EA492}"/>
                </a:ext>
              </a:extLst>
            </p:cNvPr>
            <p:cNvGrpSpPr/>
            <p:nvPr/>
          </p:nvGrpSpPr>
          <p:grpSpPr>
            <a:xfrm>
              <a:off x="702323" y="4190971"/>
              <a:ext cx="1584176" cy="1584176"/>
              <a:chOff x="622243" y="2907516"/>
              <a:chExt cx="1584176" cy="1584176"/>
            </a:xfrm>
          </p:grpSpPr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15BDE6DF-4C84-47D3-9364-4450C55B44AF}"/>
                  </a:ext>
                </a:extLst>
              </p:cNvPr>
              <p:cNvSpPr/>
              <p:nvPr/>
            </p:nvSpPr>
            <p:spPr bwMode="gray">
              <a:xfrm>
                <a:off x="622243" y="2907516"/>
                <a:ext cx="1584176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0" name="TextBox 499">
                <a:extLst>
                  <a:ext uri="{FF2B5EF4-FFF2-40B4-BE49-F238E27FC236}">
                    <a16:creationId xmlns:a16="http://schemas.microsoft.com/office/drawing/2014/main" id="{5D1071F5-9772-46B4-948B-A65D0110DAE6}"/>
                  </a:ext>
                </a:extLst>
              </p:cNvPr>
              <p:cNvSpPr txBox="1"/>
              <p:nvPr/>
            </p:nvSpPr>
            <p:spPr bwMode="gray">
              <a:xfrm>
                <a:off x="1135572" y="3023621"/>
                <a:ext cx="557513" cy="374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400" dirty="0" err="1">
                    <a:solidFill>
                      <a:schemeClr val="bg1"/>
                    </a:solidFill>
                  </a:rPr>
                  <a:t>Fe</a:t>
                </a:r>
                <a:endParaRPr lang="en-GB" sz="24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3BF982FD-B167-442C-B64A-F6FA56844D44}"/>
                  </a:ext>
                </a:extLst>
              </p:cNvPr>
              <p:cNvSpPr txBox="1"/>
              <p:nvPr/>
            </p:nvSpPr>
            <p:spPr bwMode="gray">
              <a:xfrm>
                <a:off x="986735" y="3919328"/>
                <a:ext cx="888315" cy="374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400" dirty="0" err="1">
                    <a:solidFill>
                      <a:schemeClr val="bg1"/>
                    </a:solidFill>
                  </a:rPr>
                  <a:t>Fe</a:t>
                </a:r>
                <a:r>
                  <a:rPr lang="de-DE" sz="2400" baseline="-25000" dirty="0" err="1">
                    <a:solidFill>
                      <a:schemeClr val="bg1"/>
                    </a:solidFill>
                  </a:rPr>
                  <a:t>x</a:t>
                </a:r>
                <a:r>
                  <a:rPr lang="de-DE" sz="2400" dirty="0" err="1">
                    <a:solidFill>
                      <a:schemeClr val="bg1"/>
                    </a:solidFill>
                  </a:rPr>
                  <a:t>O</a:t>
                </a:r>
                <a:r>
                  <a:rPr lang="de-DE" sz="2400" baseline="-25000" dirty="0" err="1">
                    <a:solidFill>
                      <a:schemeClr val="bg1"/>
                    </a:solidFill>
                  </a:rPr>
                  <a:t>y</a:t>
                </a:r>
                <a:endParaRPr lang="en-GB" sz="2400" baseline="-25000" dirty="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2" name="Straight Arrow Connector 501">
                <a:extLst>
                  <a:ext uri="{FF2B5EF4-FFF2-40B4-BE49-F238E27FC236}">
                    <a16:creationId xmlns:a16="http://schemas.microsoft.com/office/drawing/2014/main" id="{A0EAA27F-8B73-4533-A0CE-C7BDF0C28D8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414328" y="3487193"/>
                <a:ext cx="0" cy="42777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A91BFF-835E-4235-981B-1BEB20D27729}"/>
                </a:ext>
              </a:extLst>
            </p:cNvPr>
            <p:cNvSpPr txBox="1"/>
            <p:nvPr/>
          </p:nvSpPr>
          <p:spPr bwMode="gray">
            <a:xfrm>
              <a:off x="96408" y="4161564"/>
              <a:ext cx="557513" cy="374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2400" dirty="0"/>
                <a:t>O</a:t>
              </a:r>
              <a:r>
                <a:rPr lang="de-DE" sz="2400" baseline="-25000" dirty="0"/>
                <a:t>2</a:t>
              </a:r>
              <a:endParaRPr lang="en-GB" sz="2400" dirty="0" err="1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70D90E-31E6-4ABF-A31F-F0EBE1A31CB5}"/>
                </a:ext>
              </a:extLst>
            </p:cNvPr>
            <p:cNvSpPr/>
            <p:nvPr/>
          </p:nvSpPr>
          <p:spPr bwMode="gray">
            <a:xfrm>
              <a:off x="333982" y="4594565"/>
              <a:ext cx="676184" cy="431078"/>
            </a:xfrm>
            <a:custGeom>
              <a:avLst/>
              <a:gdLst>
                <a:gd name="connsiteX0" fmla="*/ 3447 w 676184"/>
                <a:gd name="connsiteY0" fmla="*/ 0 h 431078"/>
                <a:gd name="connsiteX1" fmla="*/ 101419 w 676184"/>
                <a:gd name="connsiteY1" fmla="*/ 372292 h 431078"/>
                <a:gd name="connsiteX2" fmla="*/ 676184 w 676184"/>
                <a:gd name="connsiteY2" fmla="*/ 424543 h 43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184" h="431078">
                  <a:moveTo>
                    <a:pt x="3447" y="0"/>
                  </a:moveTo>
                  <a:cubicBezTo>
                    <a:pt x="-3629" y="150767"/>
                    <a:pt x="-10704" y="301535"/>
                    <a:pt x="101419" y="372292"/>
                  </a:cubicBezTo>
                  <a:cubicBezTo>
                    <a:pt x="213542" y="443049"/>
                    <a:pt x="515076" y="434340"/>
                    <a:pt x="676184" y="42454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F15FB7-4313-4DA0-A302-455AE03E2D08}"/>
                </a:ext>
              </a:extLst>
            </p:cNvPr>
            <p:cNvSpPr/>
            <p:nvPr/>
          </p:nvSpPr>
          <p:spPr bwMode="gray">
            <a:xfrm rot="15847013" flipV="1">
              <a:off x="544365" y="3936929"/>
              <a:ext cx="635269" cy="281031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E94387-B1D7-4416-84AF-0A450E908E6B}"/>
                </a:ext>
              </a:extLst>
            </p:cNvPr>
            <p:cNvSpPr txBox="1"/>
            <p:nvPr/>
          </p:nvSpPr>
          <p:spPr bwMode="gray">
            <a:xfrm>
              <a:off x="-138059" y="3452794"/>
              <a:ext cx="1656184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dirty="0"/>
                <a:t>Evaporation</a:t>
              </a:r>
              <a:endParaRPr lang="en-GB" dirty="0" err="1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3770EA-CDE0-4D8C-8853-66752FF655B1}"/>
                </a:ext>
              </a:extLst>
            </p:cNvPr>
            <p:cNvGrpSpPr/>
            <p:nvPr/>
          </p:nvGrpSpPr>
          <p:grpSpPr>
            <a:xfrm rot="18459774">
              <a:off x="849218" y="2755583"/>
              <a:ext cx="2285610" cy="2111478"/>
              <a:chOff x="1508644" y="2332057"/>
              <a:chExt cx="2285610" cy="2111478"/>
            </a:xfrm>
          </p:grpSpPr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6BA04794-1B39-4CB5-B7D2-ED50F00FF898}"/>
                  </a:ext>
                </a:extLst>
              </p:cNvPr>
              <p:cNvSpPr txBox="1"/>
              <p:nvPr/>
            </p:nvSpPr>
            <p:spPr bwMode="gray">
              <a:xfrm rot="3140226">
                <a:off x="2462563" y="3398514"/>
                <a:ext cx="614660" cy="313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000" dirty="0" err="1">
                    <a:solidFill>
                      <a:schemeClr val="bg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Fe</a:t>
                </a:r>
                <a:r>
                  <a:rPr lang="de-DE" sz="2000" dirty="0">
                    <a:solidFill>
                      <a:schemeClr val="bg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(g)</a:t>
                </a:r>
                <a:endParaRPr lang="en-GB" sz="2000" dirty="0" err="1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6DBC61DD-04AE-47BC-8C7C-D9EF8607940C}"/>
                  </a:ext>
                </a:extLst>
              </p:cNvPr>
              <p:cNvGrpSpPr/>
              <p:nvPr/>
            </p:nvGrpSpPr>
            <p:grpSpPr>
              <a:xfrm>
                <a:off x="1508644" y="2332057"/>
                <a:ext cx="2285610" cy="2111478"/>
                <a:chOff x="1508644" y="2332057"/>
                <a:chExt cx="2285610" cy="2111478"/>
              </a:xfrm>
            </p:grpSpPr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D035D78F-A0BC-4CA5-8E43-9AE9E5BE99BC}"/>
                    </a:ext>
                  </a:extLst>
                </p:cNvPr>
                <p:cNvSpPr/>
                <p:nvPr/>
              </p:nvSpPr>
              <p:spPr bwMode="gray">
                <a:xfrm rot="1040851">
                  <a:off x="2314848" y="387044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4" name="Oval 323">
                  <a:extLst>
                    <a:ext uri="{FF2B5EF4-FFF2-40B4-BE49-F238E27FC236}">
                      <a16:creationId xmlns:a16="http://schemas.microsoft.com/office/drawing/2014/main" id="{9B24019F-5808-4EA4-B43B-84C6D078B652}"/>
                    </a:ext>
                  </a:extLst>
                </p:cNvPr>
                <p:cNvSpPr/>
                <p:nvPr/>
              </p:nvSpPr>
              <p:spPr bwMode="gray">
                <a:xfrm rot="1040851">
                  <a:off x="2239077" y="403303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DF125FEE-2D12-4D83-92B7-DA0F46B4DE8E}"/>
                    </a:ext>
                  </a:extLst>
                </p:cNvPr>
                <p:cNvSpPr/>
                <p:nvPr/>
              </p:nvSpPr>
              <p:spPr bwMode="gray">
                <a:xfrm rot="1040851">
                  <a:off x="2354687" y="395334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Oval 325">
                  <a:extLst>
                    <a:ext uri="{FF2B5EF4-FFF2-40B4-BE49-F238E27FC236}">
                      <a16:creationId xmlns:a16="http://schemas.microsoft.com/office/drawing/2014/main" id="{C1884024-BFFD-4DEF-A04E-1F53C2E59FC5}"/>
                    </a:ext>
                  </a:extLst>
                </p:cNvPr>
                <p:cNvSpPr/>
                <p:nvPr/>
              </p:nvSpPr>
              <p:spPr bwMode="gray">
                <a:xfrm>
                  <a:off x="2452516" y="310496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7" name="Oval 326">
                  <a:extLst>
                    <a:ext uri="{FF2B5EF4-FFF2-40B4-BE49-F238E27FC236}">
                      <a16:creationId xmlns:a16="http://schemas.microsoft.com/office/drawing/2014/main" id="{7E6E75F4-5F30-4AAA-865D-4391E48067C2}"/>
                    </a:ext>
                  </a:extLst>
                </p:cNvPr>
                <p:cNvSpPr/>
                <p:nvPr/>
              </p:nvSpPr>
              <p:spPr bwMode="gray">
                <a:xfrm rot="1040851">
                  <a:off x="2410886" y="387044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39F177BE-B24E-4406-8DFB-6680DA456FA6}"/>
                    </a:ext>
                  </a:extLst>
                </p:cNvPr>
                <p:cNvSpPr/>
                <p:nvPr/>
              </p:nvSpPr>
              <p:spPr bwMode="gray">
                <a:xfrm rot="1040851">
                  <a:off x="2237630" y="383653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C6CE4AFA-FCAD-4972-88AB-4888883288F1}"/>
                    </a:ext>
                  </a:extLst>
                </p:cNvPr>
                <p:cNvSpPr/>
                <p:nvPr/>
              </p:nvSpPr>
              <p:spPr bwMode="gray">
                <a:xfrm rot="1040851">
                  <a:off x="2324258" y="377241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1AD3DF2B-ECFA-4928-B16B-4E6F2EB71713}"/>
                    </a:ext>
                  </a:extLst>
                </p:cNvPr>
                <p:cNvSpPr/>
                <p:nvPr/>
              </p:nvSpPr>
              <p:spPr bwMode="gray">
                <a:xfrm rot="1040851">
                  <a:off x="2227091" y="393625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0FC748B5-584C-479D-A160-8BE8E5C392E8}"/>
                    </a:ext>
                  </a:extLst>
                </p:cNvPr>
                <p:cNvSpPr/>
                <p:nvPr/>
              </p:nvSpPr>
              <p:spPr bwMode="gray">
                <a:xfrm>
                  <a:off x="1656441" y="275942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1BC8CE17-4EF3-4122-9A0E-E8521D468ABA}"/>
                    </a:ext>
                  </a:extLst>
                </p:cNvPr>
                <p:cNvSpPr/>
                <p:nvPr/>
              </p:nvSpPr>
              <p:spPr bwMode="gray">
                <a:xfrm>
                  <a:off x="2878702" y="320791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68A6DFDF-3797-4955-9F68-D3E4201C83BE}"/>
                    </a:ext>
                  </a:extLst>
                </p:cNvPr>
                <p:cNvSpPr/>
                <p:nvPr/>
              </p:nvSpPr>
              <p:spPr bwMode="gray">
                <a:xfrm rot="1040851">
                  <a:off x="2144790" y="412663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6AAB9C8E-A904-47F8-8E56-5463E77BDFD8}"/>
                    </a:ext>
                  </a:extLst>
                </p:cNvPr>
                <p:cNvSpPr/>
                <p:nvPr/>
              </p:nvSpPr>
              <p:spPr bwMode="gray">
                <a:xfrm>
                  <a:off x="2286106" y="329324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25B47340-94AF-4336-99F5-DA66579E2C4A}"/>
                    </a:ext>
                  </a:extLst>
                </p:cNvPr>
                <p:cNvSpPr/>
                <p:nvPr/>
              </p:nvSpPr>
              <p:spPr bwMode="gray">
                <a:xfrm rot="1040851">
                  <a:off x="2152023" y="403923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D4AF83F0-56E2-4DF7-9199-963F44CC4120}"/>
                    </a:ext>
                  </a:extLst>
                </p:cNvPr>
                <p:cNvSpPr/>
                <p:nvPr/>
              </p:nvSpPr>
              <p:spPr bwMode="gray">
                <a:xfrm>
                  <a:off x="2325488" y="338820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C46127B3-D58A-4059-B588-208A44239B2C}"/>
                    </a:ext>
                  </a:extLst>
                </p:cNvPr>
                <p:cNvSpPr/>
                <p:nvPr/>
              </p:nvSpPr>
              <p:spPr bwMode="gray">
                <a:xfrm>
                  <a:off x="2053370" y="272387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9F4020C4-14E6-4A15-965D-841366D2FB05}"/>
                    </a:ext>
                  </a:extLst>
                </p:cNvPr>
                <p:cNvSpPr/>
                <p:nvPr/>
              </p:nvSpPr>
              <p:spPr bwMode="gray">
                <a:xfrm>
                  <a:off x="2003534" y="300432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063F7A7A-5A17-4336-A939-2F216DF3B28D}"/>
                    </a:ext>
                  </a:extLst>
                </p:cNvPr>
                <p:cNvSpPr/>
                <p:nvPr/>
              </p:nvSpPr>
              <p:spPr bwMode="gray">
                <a:xfrm rot="1040851">
                  <a:off x="2422757" y="403923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0" name="Oval 339">
                  <a:extLst>
                    <a:ext uri="{FF2B5EF4-FFF2-40B4-BE49-F238E27FC236}">
                      <a16:creationId xmlns:a16="http://schemas.microsoft.com/office/drawing/2014/main" id="{E595E86A-BAC1-4C9E-8055-69F1F0D4B6F9}"/>
                    </a:ext>
                  </a:extLst>
                </p:cNvPr>
                <p:cNvSpPr/>
                <p:nvPr/>
              </p:nvSpPr>
              <p:spPr bwMode="gray">
                <a:xfrm rot="1040851">
                  <a:off x="2195873" y="421842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3CD1EC72-970C-47DD-888D-ABFC42D2315B}"/>
                    </a:ext>
                  </a:extLst>
                </p:cNvPr>
                <p:cNvSpPr/>
                <p:nvPr/>
              </p:nvSpPr>
              <p:spPr bwMode="gray">
                <a:xfrm rot="1040851">
                  <a:off x="2355582" y="411910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741703B7-5FE3-46C2-B971-DD65810ED1BD}"/>
                    </a:ext>
                  </a:extLst>
                </p:cNvPr>
                <p:cNvSpPr/>
                <p:nvPr/>
              </p:nvSpPr>
              <p:spPr bwMode="gray">
                <a:xfrm rot="1040851">
                  <a:off x="2239316" y="411398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3" name="Oval 342">
                  <a:extLst>
                    <a:ext uri="{FF2B5EF4-FFF2-40B4-BE49-F238E27FC236}">
                      <a16:creationId xmlns:a16="http://schemas.microsoft.com/office/drawing/2014/main" id="{4303E965-4C06-4A63-8BF2-C5855F21F216}"/>
                    </a:ext>
                  </a:extLst>
                </p:cNvPr>
                <p:cNvSpPr/>
                <p:nvPr/>
              </p:nvSpPr>
              <p:spPr bwMode="gray">
                <a:xfrm rot="1040851">
                  <a:off x="2085346" y="420464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E9E38CA6-76C0-468A-A5C5-0B4503419223}"/>
                    </a:ext>
                  </a:extLst>
                </p:cNvPr>
                <p:cNvSpPr/>
                <p:nvPr/>
              </p:nvSpPr>
              <p:spPr bwMode="gray">
                <a:xfrm rot="1040851">
                  <a:off x="2331610" y="403303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id="{E3B0C112-56A3-4318-B2F9-29DC71C1D2C0}"/>
                    </a:ext>
                  </a:extLst>
                </p:cNvPr>
                <p:cNvSpPr/>
                <p:nvPr/>
              </p:nvSpPr>
              <p:spPr bwMode="gray">
                <a:xfrm rot="1040851">
                  <a:off x="2439324" y="396211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id="{3F02B29C-6EEC-429C-8C6A-04ECF08EA90A}"/>
                    </a:ext>
                  </a:extLst>
                </p:cNvPr>
                <p:cNvSpPr/>
                <p:nvPr/>
              </p:nvSpPr>
              <p:spPr bwMode="gray">
                <a:xfrm rot="1040851">
                  <a:off x="2300247" y="417410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7" name="Oval 346">
                  <a:extLst>
                    <a:ext uri="{FF2B5EF4-FFF2-40B4-BE49-F238E27FC236}">
                      <a16:creationId xmlns:a16="http://schemas.microsoft.com/office/drawing/2014/main" id="{4E430B72-0427-4801-9FE1-E1010A8B41F5}"/>
                    </a:ext>
                  </a:extLst>
                </p:cNvPr>
                <p:cNvSpPr/>
                <p:nvPr/>
              </p:nvSpPr>
              <p:spPr bwMode="gray">
                <a:xfrm rot="20700000">
                  <a:off x="2420015" y="339916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Oval 347">
                  <a:extLst>
                    <a:ext uri="{FF2B5EF4-FFF2-40B4-BE49-F238E27FC236}">
                      <a16:creationId xmlns:a16="http://schemas.microsoft.com/office/drawing/2014/main" id="{4E413EE5-135D-4E7F-8666-8376707F1C28}"/>
                    </a:ext>
                  </a:extLst>
                </p:cNvPr>
                <p:cNvSpPr/>
                <p:nvPr/>
              </p:nvSpPr>
              <p:spPr bwMode="gray">
                <a:xfrm rot="20700000">
                  <a:off x="2459892" y="351873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Oval 348">
                  <a:extLst>
                    <a:ext uri="{FF2B5EF4-FFF2-40B4-BE49-F238E27FC236}">
                      <a16:creationId xmlns:a16="http://schemas.microsoft.com/office/drawing/2014/main" id="{B1A78B4E-6A44-4A35-8D0A-E94E12BD905C}"/>
                    </a:ext>
                  </a:extLst>
                </p:cNvPr>
                <p:cNvSpPr/>
                <p:nvPr/>
              </p:nvSpPr>
              <p:spPr bwMode="gray">
                <a:xfrm rot="20700000">
                  <a:off x="2232451" y="338873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Oval 349">
                  <a:extLst>
                    <a:ext uri="{FF2B5EF4-FFF2-40B4-BE49-F238E27FC236}">
                      <a16:creationId xmlns:a16="http://schemas.microsoft.com/office/drawing/2014/main" id="{364E7D94-F841-4BF3-85BA-B8D273746B35}"/>
                    </a:ext>
                  </a:extLst>
                </p:cNvPr>
                <p:cNvSpPr/>
                <p:nvPr/>
              </p:nvSpPr>
              <p:spPr bwMode="gray">
                <a:xfrm rot="20700000">
                  <a:off x="2941090" y="353654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1" name="Oval 350">
                  <a:extLst>
                    <a:ext uri="{FF2B5EF4-FFF2-40B4-BE49-F238E27FC236}">
                      <a16:creationId xmlns:a16="http://schemas.microsoft.com/office/drawing/2014/main" id="{A9D0CB43-126C-42AC-B73F-B13FDD2949D6}"/>
                    </a:ext>
                  </a:extLst>
                </p:cNvPr>
                <p:cNvSpPr/>
                <p:nvPr/>
              </p:nvSpPr>
              <p:spPr bwMode="gray">
                <a:xfrm rot="6167767">
                  <a:off x="1745611" y="272003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2" name="Oval 351">
                  <a:extLst>
                    <a:ext uri="{FF2B5EF4-FFF2-40B4-BE49-F238E27FC236}">
                      <a16:creationId xmlns:a16="http://schemas.microsoft.com/office/drawing/2014/main" id="{A31BFBC9-3CEE-41C9-93F4-CFEF68A09C34}"/>
                    </a:ext>
                  </a:extLst>
                </p:cNvPr>
                <p:cNvSpPr/>
                <p:nvPr/>
              </p:nvSpPr>
              <p:spPr bwMode="gray">
                <a:xfrm rot="20700000">
                  <a:off x="2372327" y="349244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CD952484-8083-4C7C-B9DA-5828B6D13A1D}"/>
                    </a:ext>
                  </a:extLst>
                </p:cNvPr>
                <p:cNvSpPr/>
                <p:nvPr/>
              </p:nvSpPr>
              <p:spPr bwMode="gray">
                <a:xfrm rot="20700000">
                  <a:off x="2385507" y="358412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1DF18B3F-37A6-43FE-A2A9-1C4B65BAC0CD}"/>
                    </a:ext>
                  </a:extLst>
                </p:cNvPr>
                <p:cNvSpPr/>
                <p:nvPr/>
              </p:nvSpPr>
              <p:spPr bwMode="gray">
                <a:xfrm rot="20700000">
                  <a:off x="2411701" y="377920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E2C05707-B43A-4456-8994-A3DB2881282D}"/>
                    </a:ext>
                  </a:extLst>
                </p:cNvPr>
                <p:cNvSpPr/>
                <p:nvPr/>
              </p:nvSpPr>
              <p:spPr bwMode="gray">
                <a:xfrm rot="20700000">
                  <a:off x="2453718" y="368166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31E6CE58-E37F-4303-8F98-D81EFA156570}"/>
                    </a:ext>
                  </a:extLst>
                </p:cNvPr>
                <p:cNvSpPr/>
                <p:nvPr/>
              </p:nvSpPr>
              <p:spPr bwMode="gray">
                <a:xfrm rot="20700000">
                  <a:off x="2274208" y="369066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668EC6C1-5AD6-4F6A-B261-9A40E31E61F9}"/>
                    </a:ext>
                  </a:extLst>
                </p:cNvPr>
                <p:cNvSpPr/>
                <p:nvPr/>
              </p:nvSpPr>
              <p:spPr bwMode="gray">
                <a:xfrm rot="20700000">
                  <a:off x="2489479" y="360617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5A1BF2C5-35A7-425E-B14B-AC6817E509AF}"/>
                    </a:ext>
                  </a:extLst>
                </p:cNvPr>
                <p:cNvSpPr/>
                <p:nvPr/>
              </p:nvSpPr>
              <p:spPr bwMode="gray">
                <a:xfrm rot="20700000">
                  <a:off x="2285407" y="358293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4FB59F15-F90A-4E40-B9EA-0D3CBA0A778A}"/>
                    </a:ext>
                  </a:extLst>
                </p:cNvPr>
                <p:cNvSpPr/>
                <p:nvPr/>
              </p:nvSpPr>
              <p:spPr bwMode="gray">
                <a:xfrm rot="20700000">
                  <a:off x="2251469" y="349330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1D08E21E-9F22-4A9E-B808-4029560FFC47}"/>
                    </a:ext>
                  </a:extLst>
                </p:cNvPr>
                <p:cNvSpPr/>
                <p:nvPr/>
              </p:nvSpPr>
              <p:spPr bwMode="gray">
                <a:xfrm rot="20700000">
                  <a:off x="2350777" y="368311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A4A79EC4-D346-4521-8822-368BEE12848C}"/>
                    </a:ext>
                  </a:extLst>
                </p:cNvPr>
                <p:cNvSpPr/>
                <p:nvPr/>
              </p:nvSpPr>
              <p:spPr bwMode="gray">
                <a:xfrm rot="6167767">
                  <a:off x="1954126" y="275452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4F321532-F44B-475D-9FE9-CCE2E775B3BE}"/>
                    </a:ext>
                  </a:extLst>
                </p:cNvPr>
                <p:cNvSpPr/>
                <p:nvPr/>
              </p:nvSpPr>
              <p:spPr bwMode="gray">
                <a:xfrm rot="6167767">
                  <a:off x="2267222" y="289064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0FCB5502-E576-454D-BBCB-CC7D1B207AF8}"/>
                    </a:ext>
                  </a:extLst>
                </p:cNvPr>
                <p:cNvSpPr/>
                <p:nvPr/>
              </p:nvSpPr>
              <p:spPr bwMode="gray">
                <a:xfrm rot="6167767">
                  <a:off x="2387931" y="303787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F58A6ECE-0F3B-4F8B-A9E6-2362F8658D91}"/>
                    </a:ext>
                  </a:extLst>
                </p:cNvPr>
                <p:cNvSpPr/>
                <p:nvPr/>
              </p:nvSpPr>
              <p:spPr bwMode="gray">
                <a:xfrm rot="20700000">
                  <a:off x="2586835" y="366748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7F49B67E-C44C-44C0-AB6A-3CF043AD7821}"/>
                    </a:ext>
                  </a:extLst>
                </p:cNvPr>
                <p:cNvSpPr/>
                <p:nvPr/>
              </p:nvSpPr>
              <p:spPr bwMode="gray">
                <a:xfrm rot="6167767">
                  <a:off x="1706645" y="285669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0B442A32-4637-4FB7-8145-735E25D82826}"/>
                    </a:ext>
                  </a:extLst>
                </p:cNvPr>
                <p:cNvSpPr/>
                <p:nvPr/>
              </p:nvSpPr>
              <p:spPr bwMode="gray">
                <a:xfrm rot="20700000">
                  <a:off x="2473654" y="323656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81AE0B82-B3E3-47CC-952A-134B39DE9446}"/>
                    </a:ext>
                  </a:extLst>
                </p:cNvPr>
                <p:cNvSpPr/>
                <p:nvPr/>
              </p:nvSpPr>
              <p:spPr bwMode="gray">
                <a:xfrm rot="6167767">
                  <a:off x="2124302" y="280491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F603EB0D-3DA8-44D1-9CBB-F85D881C5D18}"/>
                    </a:ext>
                  </a:extLst>
                </p:cNvPr>
                <p:cNvSpPr/>
                <p:nvPr/>
              </p:nvSpPr>
              <p:spPr bwMode="gray">
                <a:xfrm rot="6167767">
                  <a:off x="1862865" y="272554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A5B3118B-A41F-410F-A575-75888913840F}"/>
                    </a:ext>
                  </a:extLst>
                </p:cNvPr>
                <p:cNvSpPr/>
                <p:nvPr/>
              </p:nvSpPr>
              <p:spPr bwMode="gray">
                <a:xfrm rot="18980058">
                  <a:off x="2030096" y="281062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Oval 369">
                  <a:extLst>
                    <a:ext uri="{FF2B5EF4-FFF2-40B4-BE49-F238E27FC236}">
                      <a16:creationId xmlns:a16="http://schemas.microsoft.com/office/drawing/2014/main" id="{CC30AA0D-C042-4C47-8A88-B11E2A632CE3}"/>
                    </a:ext>
                  </a:extLst>
                </p:cNvPr>
                <p:cNvSpPr/>
                <p:nvPr/>
              </p:nvSpPr>
              <p:spPr bwMode="gray">
                <a:xfrm rot="18980058">
                  <a:off x="2213584" y="284000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678AF3B9-9AF2-4A98-B9E0-1235EE6220A7}"/>
                    </a:ext>
                  </a:extLst>
                </p:cNvPr>
                <p:cNvSpPr/>
                <p:nvPr/>
              </p:nvSpPr>
              <p:spPr bwMode="gray">
                <a:xfrm rot="18980058">
                  <a:off x="2321074" y="296044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2" name="Oval 371">
                  <a:extLst>
                    <a:ext uri="{FF2B5EF4-FFF2-40B4-BE49-F238E27FC236}">
                      <a16:creationId xmlns:a16="http://schemas.microsoft.com/office/drawing/2014/main" id="{7F7E94E4-BC7A-42A4-966B-83BFF9AAE1E3}"/>
                    </a:ext>
                  </a:extLst>
                </p:cNvPr>
                <p:cNvSpPr/>
                <p:nvPr/>
              </p:nvSpPr>
              <p:spPr bwMode="gray">
                <a:xfrm rot="18980058">
                  <a:off x="2200527" y="295747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62C70208-FC0A-4BE1-9F1C-63EF57879B13}"/>
                    </a:ext>
                  </a:extLst>
                </p:cNvPr>
                <p:cNvSpPr/>
                <p:nvPr/>
              </p:nvSpPr>
              <p:spPr bwMode="gray">
                <a:xfrm rot="18980058">
                  <a:off x="2099848" y="290668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B687478A-0BB6-4391-9966-DC53997EDC9B}"/>
                    </a:ext>
                  </a:extLst>
                </p:cNvPr>
                <p:cNvSpPr/>
                <p:nvPr/>
              </p:nvSpPr>
              <p:spPr bwMode="gray">
                <a:xfrm rot="18980058">
                  <a:off x="2097021" y="300275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BA815A66-8A95-4A32-9BE4-FB169D72E248}"/>
                    </a:ext>
                  </a:extLst>
                </p:cNvPr>
                <p:cNvSpPr/>
                <p:nvPr/>
              </p:nvSpPr>
              <p:spPr bwMode="gray">
                <a:xfrm rot="18980058">
                  <a:off x="1939089" y="283155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997C471E-B0B1-4867-BF1F-E3836A0BF2E4}"/>
                    </a:ext>
                  </a:extLst>
                </p:cNvPr>
                <p:cNvSpPr/>
                <p:nvPr/>
              </p:nvSpPr>
              <p:spPr bwMode="gray">
                <a:xfrm rot="3547825">
                  <a:off x="1827876" y="294266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5AA9AF5D-AF3C-4075-A1D9-C3886BEE52D0}"/>
                    </a:ext>
                  </a:extLst>
                </p:cNvPr>
                <p:cNvSpPr/>
                <p:nvPr/>
              </p:nvSpPr>
              <p:spPr bwMode="gray">
                <a:xfrm rot="3547825">
                  <a:off x="2010105" y="308316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88CCC01D-3648-438C-9225-1F65F0CE68EA}"/>
                    </a:ext>
                  </a:extLst>
                </p:cNvPr>
                <p:cNvSpPr/>
                <p:nvPr/>
              </p:nvSpPr>
              <p:spPr bwMode="gray">
                <a:xfrm rot="3547825">
                  <a:off x="1910588" y="297637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FF8A7850-F48A-40AE-953F-A548C11094D2}"/>
                    </a:ext>
                  </a:extLst>
                </p:cNvPr>
                <p:cNvSpPr/>
                <p:nvPr/>
              </p:nvSpPr>
              <p:spPr bwMode="gray">
                <a:xfrm rot="3547825">
                  <a:off x="1816873" y="278170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B8BD2175-3730-4A95-9896-1C71C90843B0}"/>
                    </a:ext>
                  </a:extLst>
                </p:cNvPr>
                <p:cNvSpPr/>
                <p:nvPr/>
              </p:nvSpPr>
              <p:spPr bwMode="gray">
                <a:xfrm rot="3547825">
                  <a:off x="1980390" y="292341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C970A56F-F546-494F-9BC7-DC05022EF8B5}"/>
                    </a:ext>
                  </a:extLst>
                </p:cNvPr>
                <p:cNvSpPr/>
                <p:nvPr/>
              </p:nvSpPr>
              <p:spPr bwMode="gray">
                <a:xfrm rot="18980058">
                  <a:off x="2270120" y="304096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1AF39F5B-DC62-4740-8624-B15CFDC7A2A3}"/>
                    </a:ext>
                  </a:extLst>
                </p:cNvPr>
                <p:cNvSpPr/>
                <p:nvPr/>
              </p:nvSpPr>
              <p:spPr bwMode="gray">
                <a:xfrm rot="18980058">
                  <a:off x="2386682" y="318518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6C3371C1-F0C1-4A63-9829-3A45E398637B}"/>
                    </a:ext>
                  </a:extLst>
                </p:cNvPr>
                <p:cNvSpPr/>
                <p:nvPr/>
              </p:nvSpPr>
              <p:spPr bwMode="gray">
                <a:xfrm rot="18980058">
                  <a:off x="2373625" y="330264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366F413F-8B57-453B-85D7-5F82B026CF5A}"/>
                    </a:ext>
                  </a:extLst>
                </p:cNvPr>
                <p:cNvSpPr/>
                <p:nvPr/>
              </p:nvSpPr>
              <p:spPr bwMode="gray">
                <a:xfrm rot="18980058">
                  <a:off x="2307408" y="321396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3EC88BB4-313D-41D4-8582-BB0CCC1EEAD8}"/>
                    </a:ext>
                  </a:extLst>
                </p:cNvPr>
                <p:cNvSpPr/>
                <p:nvPr/>
              </p:nvSpPr>
              <p:spPr bwMode="gray">
                <a:xfrm rot="18980058">
                  <a:off x="2325803" y="310777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6" name="Oval 385">
                  <a:extLst>
                    <a:ext uri="{FF2B5EF4-FFF2-40B4-BE49-F238E27FC236}">
                      <a16:creationId xmlns:a16="http://schemas.microsoft.com/office/drawing/2014/main" id="{55D3B65E-2E60-4991-96B0-51872544D9EF}"/>
                    </a:ext>
                  </a:extLst>
                </p:cNvPr>
                <p:cNvSpPr/>
                <p:nvPr/>
              </p:nvSpPr>
              <p:spPr bwMode="gray">
                <a:xfrm rot="18980058">
                  <a:off x="2883642" y="401130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80173DD4-14D4-4BC3-97BB-CC85DD088119}"/>
                    </a:ext>
                  </a:extLst>
                </p:cNvPr>
                <p:cNvSpPr/>
                <p:nvPr/>
              </p:nvSpPr>
              <p:spPr bwMode="gray">
                <a:xfrm rot="3547825">
                  <a:off x="2080263" y="315428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8" name="Oval 387">
                  <a:extLst>
                    <a:ext uri="{FF2B5EF4-FFF2-40B4-BE49-F238E27FC236}">
                      <a16:creationId xmlns:a16="http://schemas.microsoft.com/office/drawing/2014/main" id="{17F2956E-E875-48A9-89D4-0F8A6F1838BF}"/>
                    </a:ext>
                  </a:extLst>
                </p:cNvPr>
                <p:cNvSpPr/>
                <p:nvPr/>
              </p:nvSpPr>
              <p:spPr bwMode="gray">
                <a:xfrm rot="3547825">
                  <a:off x="2187754" y="327472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4C7FD279-1A5B-4350-8003-5A0CF7099255}"/>
                    </a:ext>
                  </a:extLst>
                </p:cNvPr>
                <p:cNvSpPr/>
                <p:nvPr/>
              </p:nvSpPr>
              <p:spPr bwMode="gray">
                <a:xfrm rot="3547825">
                  <a:off x="2236643" y="316325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0" name="Oval 389">
                  <a:extLst>
                    <a:ext uri="{FF2B5EF4-FFF2-40B4-BE49-F238E27FC236}">
                      <a16:creationId xmlns:a16="http://schemas.microsoft.com/office/drawing/2014/main" id="{EDA498D4-B903-4621-BAC2-9C918FF8245D}"/>
                    </a:ext>
                  </a:extLst>
                </p:cNvPr>
                <p:cNvSpPr/>
                <p:nvPr/>
              </p:nvSpPr>
              <p:spPr bwMode="gray">
                <a:xfrm rot="3547825">
                  <a:off x="2149735" y="308797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94A5E43F-4191-41CA-8E8F-454F251CB5DE}"/>
                    </a:ext>
                  </a:extLst>
                </p:cNvPr>
                <p:cNvSpPr/>
                <p:nvPr/>
              </p:nvSpPr>
              <p:spPr bwMode="gray">
                <a:xfrm rot="3547825">
                  <a:off x="2145299" y="319721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1765F432-F398-464B-9811-4992E10CAD74}"/>
                    </a:ext>
                  </a:extLst>
                </p:cNvPr>
                <p:cNvSpPr/>
                <p:nvPr/>
              </p:nvSpPr>
              <p:spPr bwMode="gray">
                <a:xfrm rot="6167767">
                  <a:off x="1526384" y="263497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3" name="Oval 392">
                  <a:extLst>
                    <a:ext uri="{FF2B5EF4-FFF2-40B4-BE49-F238E27FC236}">
                      <a16:creationId xmlns:a16="http://schemas.microsoft.com/office/drawing/2014/main" id="{311F17BD-4F63-4A44-927B-150E0DDBCD66}"/>
                    </a:ext>
                  </a:extLst>
                </p:cNvPr>
                <p:cNvSpPr/>
                <p:nvPr/>
              </p:nvSpPr>
              <p:spPr bwMode="gray">
                <a:xfrm rot="3547825">
                  <a:off x="1508644" y="271926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E81DA0BD-697B-4C2F-ACFC-188D58DA26CF}"/>
                    </a:ext>
                  </a:extLst>
                </p:cNvPr>
                <p:cNvSpPr/>
                <p:nvPr/>
              </p:nvSpPr>
              <p:spPr bwMode="gray">
                <a:xfrm rot="3547825">
                  <a:off x="1564569" y="252656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5" name="Oval 394">
                  <a:extLst>
                    <a:ext uri="{FF2B5EF4-FFF2-40B4-BE49-F238E27FC236}">
                      <a16:creationId xmlns:a16="http://schemas.microsoft.com/office/drawing/2014/main" id="{1E8E2002-8303-4FA7-90DC-09CEEDC78954}"/>
                    </a:ext>
                  </a:extLst>
                </p:cNvPr>
                <p:cNvSpPr/>
                <p:nvPr/>
              </p:nvSpPr>
              <p:spPr bwMode="gray">
                <a:xfrm rot="3547825">
                  <a:off x="1864939" y="284747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6" name="Oval 395">
                  <a:extLst>
                    <a:ext uri="{FF2B5EF4-FFF2-40B4-BE49-F238E27FC236}">
                      <a16:creationId xmlns:a16="http://schemas.microsoft.com/office/drawing/2014/main" id="{BB032E2C-6A01-4D9C-94D2-9CDE73D44461}"/>
                    </a:ext>
                  </a:extLst>
                </p:cNvPr>
                <p:cNvSpPr/>
                <p:nvPr/>
              </p:nvSpPr>
              <p:spPr bwMode="gray">
                <a:xfrm rot="3547825">
                  <a:off x="1731108" y="279150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7" name="Oval 396">
                  <a:extLst>
                    <a:ext uri="{FF2B5EF4-FFF2-40B4-BE49-F238E27FC236}">
                      <a16:creationId xmlns:a16="http://schemas.microsoft.com/office/drawing/2014/main" id="{02C4D1C4-9784-411A-81A7-AB5A87B7844F}"/>
                    </a:ext>
                  </a:extLst>
                </p:cNvPr>
                <p:cNvSpPr/>
                <p:nvPr/>
              </p:nvSpPr>
              <p:spPr bwMode="gray">
                <a:xfrm>
                  <a:off x="2997965" y="304591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76ECDFBA-84C8-44B2-9F27-7078690D4AF6}"/>
                    </a:ext>
                  </a:extLst>
                </p:cNvPr>
                <p:cNvSpPr/>
                <p:nvPr/>
              </p:nvSpPr>
              <p:spPr bwMode="gray">
                <a:xfrm rot="1040851">
                  <a:off x="2704976" y="295113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CF48D450-3A14-4689-907B-6AC59F68B3EE}"/>
                    </a:ext>
                  </a:extLst>
                </p:cNvPr>
                <p:cNvSpPr/>
                <p:nvPr/>
              </p:nvSpPr>
              <p:spPr bwMode="gray">
                <a:xfrm rot="1040851">
                  <a:off x="2512617" y="380449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3BD96C34-E29E-4F0C-89D0-E8DD08142387}"/>
                    </a:ext>
                  </a:extLst>
                </p:cNvPr>
                <p:cNvSpPr/>
                <p:nvPr/>
              </p:nvSpPr>
              <p:spPr bwMode="gray">
                <a:xfrm>
                  <a:off x="2393618" y="421202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1" name="Oval 400">
                  <a:extLst>
                    <a:ext uri="{FF2B5EF4-FFF2-40B4-BE49-F238E27FC236}">
                      <a16:creationId xmlns:a16="http://schemas.microsoft.com/office/drawing/2014/main" id="{6C557F39-4C60-4D6A-934B-FD46DAEFF344}"/>
                    </a:ext>
                  </a:extLst>
                </p:cNvPr>
                <p:cNvSpPr/>
                <p:nvPr/>
              </p:nvSpPr>
              <p:spPr bwMode="gray">
                <a:xfrm>
                  <a:off x="2262118" y="276492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2" name="Oval 401">
                  <a:extLst>
                    <a:ext uri="{FF2B5EF4-FFF2-40B4-BE49-F238E27FC236}">
                      <a16:creationId xmlns:a16="http://schemas.microsoft.com/office/drawing/2014/main" id="{9C088163-24E6-437E-99B9-1BC30226511F}"/>
                    </a:ext>
                  </a:extLst>
                </p:cNvPr>
                <p:cNvSpPr/>
                <p:nvPr/>
              </p:nvSpPr>
              <p:spPr bwMode="gray">
                <a:xfrm>
                  <a:off x="2597051" y="296828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42990539-737E-41B1-A13C-1B0B082DBFEA}"/>
                    </a:ext>
                  </a:extLst>
                </p:cNvPr>
                <p:cNvSpPr/>
                <p:nvPr/>
              </p:nvSpPr>
              <p:spPr bwMode="gray">
                <a:xfrm rot="20700000">
                  <a:off x="2794332" y="326709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BF865EAB-C0D2-45BC-849B-475BBADC1028}"/>
                    </a:ext>
                  </a:extLst>
                </p:cNvPr>
                <p:cNvSpPr/>
                <p:nvPr/>
              </p:nvSpPr>
              <p:spPr bwMode="gray">
                <a:xfrm rot="20700000">
                  <a:off x="2641346" y="313416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7497B408-8510-4BD4-8903-4ACF1C65B942}"/>
                    </a:ext>
                  </a:extLst>
                </p:cNvPr>
                <p:cNvSpPr/>
                <p:nvPr/>
              </p:nvSpPr>
              <p:spPr bwMode="gray">
                <a:xfrm rot="20700000">
                  <a:off x="2625700" y="381888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44A42478-7D52-41EB-8100-7C72C99B4E54}"/>
                    </a:ext>
                  </a:extLst>
                </p:cNvPr>
                <p:cNvSpPr/>
                <p:nvPr/>
              </p:nvSpPr>
              <p:spPr bwMode="gray">
                <a:xfrm rot="20700000">
                  <a:off x="2342759" y="283590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7" name="Oval 406">
                  <a:extLst>
                    <a:ext uri="{FF2B5EF4-FFF2-40B4-BE49-F238E27FC236}">
                      <a16:creationId xmlns:a16="http://schemas.microsoft.com/office/drawing/2014/main" id="{ABF1B338-4DB2-4B8D-9851-5514B6028572}"/>
                    </a:ext>
                  </a:extLst>
                </p:cNvPr>
                <p:cNvSpPr/>
                <p:nvPr/>
              </p:nvSpPr>
              <p:spPr bwMode="gray">
                <a:xfrm rot="20700000">
                  <a:off x="2560764" y="398246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8" name="Oval 407">
                  <a:extLst>
                    <a:ext uri="{FF2B5EF4-FFF2-40B4-BE49-F238E27FC236}">
                      <a16:creationId xmlns:a16="http://schemas.microsoft.com/office/drawing/2014/main" id="{A84BD555-6A1E-4295-A6E4-105C6B459D97}"/>
                    </a:ext>
                  </a:extLst>
                </p:cNvPr>
                <p:cNvSpPr/>
                <p:nvPr/>
              </p:nvSpPr>
              <p:spPr bwMode="gray">
                <a:xfrm rot="20700000">
                  <a:off x="2561289" y="305603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AFB588D2-575B-4D3F-AB38-602608628998}"/>
                    </a:ext>
                  </a:extLst>
                </p:cNvPr>
                <p:cNvSpPr/>
                <p:nvPr/>
              </p:nvSpPr>
              <p:spPr bwMode="gray">
                <a:xfrm rot="20700000">
                  <a:off x="3238838" y="369423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0" name="Oval 409">
                  <a:extLst>
                    <a:ext uri="{FF2B5EF4-FFF2-40B4-BE49-F238E27FC236}">
                      <a16:creationId xmlns:a16="http://schemas.microsoft.com/office/drawing/2014/main" id="{A8F118DA-E2B3-426B-AB1A-19491CD0B94D}"/>
                    </a:ext>
                  </a:extLst>
                </p:cNvPr>
                <p:cNvSpPr/>
                <p:nvPr/>
              </p:nvSpPr>
              <p:spPr bwMode="gray">
                <a:xfrm rot="20700000">
                  <a:off x="2761272" y="314701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8777F5F7-35BA-4DE7-8423-A86EC2F65E5C}"/>
                    </a:ext>
                  </a:extLst>
                </p:cNvPr>
                <p:cNvSpPr/>
                <p:nvPr/>
              </p:nvSpPr>
              <p:spPr bwMode="gray">
                <a:xfrm rot="20700000">
                  <a:off x="2518356" y="390702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FD2D6DC3-084C-4D95-956B-DE50EA339DC5}"/>
                    </a:ext>
                  </a:extLst>
                </p:cNvPr>
                <p:cNvSpPr/>
                <p:nvPr/>
              </p:nvSpPr>
              <p:spPr bwMode="gray">
                <a:xfrm rot="20700000">
                  <a:off x="2530553" y="315646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07EB70AA-EF4C-4289-A383-02A1B4348A0B}"/>
                    </a:ext>
                  </a:extLst>
                </p:cNvPr>
                <p:cNvSpPr/>
                <p:nvPr/>
              </p:nvSpPr>
              <p:spPr bwMode="gray">
                <a:xfrm rot="20700000">
                  <a:off x="3002106" y="339742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7909CAC7-1C7C-4925-AD43-737C741A2BF7}"/>
                    </a:ext>
                  </a:extLst>
                </p:cNvPr>
                <p:cNvSpPr/>
                <p:nvPr/>
              </p:nvSpPr>
              <p:spPr bwMode="gray">
                <a:xfrm rot="20700000">
                  <a:off x="1969667" y="267314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0BF8B955-AB58-42CF-8129-FDB9D78DAAD0}"/>
                    </a:ext>
                  </a:extLst>
                </p:cNvPr>
                <p:cNvSpPr/>
                <p:nvPr/>
              </p:nvSpPr>
              <p:spPr bwMode="gray">
                <a:xfrm rot="20700000">
                  <a:off x="2485283" y="299049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263CF8CC-1904-4B67-B90B-201DE8BF55B1}"/>
                    </a:ext>
                  </a:extLst>
                </p:cNvPr>
                <p:cNvSpPr/>
                <p:nvPr/>
              </p:nvSpPr>
              <p:spPr bwMode="gray">
                <a:xfrm rot="20700000">
                  <a:off x="2720301" y="305761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14C6B968-6A34-4ECD-8BEE-24371DAA6344}"/>
                    </a:ext>
                  </a:extLst>
                </p:cNvPr>
                <p:cNvSpPr/>
                <p:nvPr/>
              </p:nvSpPr>
              <p:spPr bwMode="gray">
                <a:xfrm rot="6167767">
                  <a:off x="2574986" y="408442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3017CC7-42B2-4978-8AA8-43CA9B6A6304}"/>
                    </a:ext>
                  </a:extLst>
                </p:cNvPr>
                <p:cNvSpPr/>
                <p:nvPr/>
              </p:nvSpPr>
              <p:spPr bwMode="gray">
                <a:xfrm rot="6167767">
                  <a:off x="2790218" y="336436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5576DBF7-9B3B-423C-B9DE-6E79438AF3EE}"/>
                    </a:ext>
                  </a:extLst>
                </p:cNvPr>
                <p:cNvSpPr/>
                <p:nvPr/>
              </p:nvSpPr>
              <p:spPr bwMode="gray">
                <a:xfrm rot="20700000">
                  <a:off x="2527379" y="371826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15637CCA-65A4-43AE-8EA7-639A34C4B05B}"/>
                    </a:ext>
                  </a:extLst>
                </p:cNvPr>
                <p:cNvSpPr/>
                <p:nvPr/>
              </p:nvSpPr>
              <p:spPr bwMode="gray">
                <a:xfrm rot="20700000">
                  <a:off x="2476856" y="412399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566250DD-9103-48F5-9FA8-0167BAC1E2B2}"/>
                    </a:ext>
                  </a:extLst>
                </p:cNvPr>
                <p:cNvSpPr/>
                <p:nvPr/>
              </p:nvSpPr>
              <p:spPr bwMode="gray">
                <a:xfrm rot="18980058">
                  <a:off x="2750124" y="385315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2" name="Oval 421">
                  <a:extLst>
                    <a:ext uri="{FF2B5EF4-FFF2-40B4-BE49-F238E27FC236}">
                      <a16:creationId xmlns:a16="http://schemas.microsoft.com/office/drawing/2014/main" id="{F55D9287-BE80-41E3-ACFA-760998640037}"/>
                    </a:ext>
                  </a:extLst>
                </p:cNvPr>
                <p:cNvSpPr/>
                <p:nvPr/>
              </p:nvSpPr>
              <p:spPr bwMode="gray">
                <a:xfrm rot="18980058">
                  <a:off x="2693678" y="322700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D13D0BDE-56D8-462F-A81E-A0E09043B4CE}"/>
                    </a:ext>
                  </a:extLst>
                </p:cNvPr>
                <p:cNvSpPr/>
                <p:nvPr/>
              </p:nvSpPr>
              <p:spPr bwMode="gray">
                <a:xfrm rot="18980058">
                  <a:off x="2424636" y="290072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572284CB-3A90-48CE-A255-615780E0F193}"/>
                    </a:ext>
                  </a:extLst>
                </p:cNvPr>
                <p:cNvSpPr/>
                <p:nvPr/>
              </p:nvSpPr>
              <p:spPr bwMode="gray">
                <a:xfrm rot="18980058">
                  <a:off x="2672762" y="392083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24427719-85CC-4B2C-8FF6-3B07AB656375}"/>
                    </a:ext>
                  </a:extLst>
                </p:cNvPr>
                <p:cNvSpPr/>
                <p:nvPr/>
              </p:nvSpPr>
              <p:spPr bwMode="gray">
                <a:xfrm rot="18980058">
                  <a:off x="3304884" y="304357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28B001EB-668E-4CDE-9BD1-CCFACEF1F768}"/>
                    </a:ext>
                  </a:extLst>
                </p:cNvPr>
                <p:cNvSpPr/>
                <p:nvPr/>
              </p:nvSpPr>
              <p:spPr bwMode="gray">
                <a:xfrm rot="18980058">
                  <a:off x="2289973" y="428550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6EF71041-F23C-40D0-BE9A-350A4474E663}"/>
                    </a:ext>
                  </a:extLst>
                </p:cNvPr>
                <p:cNvSpPr/>
                <p:nvPr/>
              </p:nvSpPr>
              <p:spPr bwMode="gray">
                <a:xfrm rot="18980058">
                  <a:off x="2129935" y="429014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CB8696E1-E337-4F7E-9DFD-776D31D6D74D}"/>
                    </a:ext>
                  </a:extLst>
                </p:cNvPr>
                <p:cNvSpPr/>
                <p:nvPr/>
              </p:nvSpPr>
              <p:spPr bwMode="gray">
                <a:xfrm rot="18980058">
                  <a:off x="2875598" y="343732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96B73F1D-7FD8-46CA-AE0D-B9A47EB1404A}"/>
                    </a:ext>
                  </a:extLst>
                </p:cNvPr>
                <p:cNvSpPr/>
                <p:nvPr/>
              </p:nvSpPr>
              <p:spPr bwMode="gray">
                <a:xfrm rot="18980058">
                  <a:off x="2669716" y="275885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6A70BA29-CAF9-4757-BC73-8313105AF88C}"/>
                    </a:ext>
                  </a:extLst>
                </p:cNvPr>
                <p:cNvSpPr/>
                <p:nvPr/>
              </p:nvSpPr>
              <p:spPr bwMode="gray">
                <a:xfrm rot="18980058">
                  <a:off x="2981924" y="380287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1" name="Oval 430">
                  <a:extLst>
                    <a:ext uri="{FF2B5EF4-FFF2-40B4-BE49-F238E27FC236}">
                      <a16:creationId xmlns:a16="http://schemas.microsoft.com/office/drawing/2014/main" id="{6BF327E8-A19E-464A-898C-2E7081AA8D67}"/>
                    </a:ext>
                  </a:extLst>
                </p:cNvPr>
                <p:cNvSpPr/>
                <p:nvPr/>
              </p:nvSpPr>
              <p:spPr bwMode="gray">
                <a:xfrm rot="3547825">
                  <a:off x="1833445" y="265580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2" name="Oval 431">
                  <a:extLst>
                    <a:ext uri="{FF2B5EF4-FFF2-40B4-BE49-F238E27FC236}">
                      <a16:creationId xmlns:a16="http://schemas.microsoft.com/office/drawing/2014/main" id="{2A91D66A-FA2F-4EE7-BC87-80E215DD8664}"/>
                    </a:ext>
                  </a:extLst>
                </p:cNvPr>
                <p:cNvSpPr/>
                <p:nvPr/>
              </p:nvSpPr>
              <p:spPr bwMode="gray">
                <a:xfrm rot="3547825">
                  <a:off x="1724151" y="265580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662E81-D883-4629-B1A3-6F224369EB7B}"/>
                    </a:ext>
                  </a:extLst>
                </p:cNvPr>
                <p:cNvSpPr/>
                <p:nvPr/>
              </p:nvSpPr>
              <p:spPr bwMode="gray">
                <a:xfrm>
                  <a:off x="2820865" y="298796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19E74CFE-E87E-46A5-9DB9-14B3FB1FAFA6}"/>
                    </a:ext>
                  </a:extLst>
                </p:cNvPr>
                <p:cNvSpPr/>
                <p:nvPr/>
              </p:nvSpPr>
              <p:spPr bwMode="gray">
                <a:xfrm>
                  <a:off x="3158936" y="330152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3F1E681B-816F-4D13-8952-154103F9E9C6}"/>
                    </a:ext>
                  </a:extLst>
                </p:cNvPr>
                <p:cNvSpPr/>
                <p:nvPr/>
              </p:nvSpPr>
              <p:spPr bwMode="gray">
                <a:xfrm rot="20700000">
                  <a:off x="3090146" y="385347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D2F67E5B-7C2E-477D-9509-9AE83354FFCC}"/>
                    </a:ext>
                  </a:extLst>
                </p:cNvPr>
                <p:cNvSpPr/>
                <p:nvPr/>
              </p:nvSpPr>
              <p:spPr bwMode="gray">
                <a:xfrm rot="20700000">
                  <a:off x="3231488" y="346673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2A2EDCE6-B6B9-4586-9169-6DC907020637}"/>
                    </a:ext>
                  </a:extLst>
                </p:cNvPr>
                <p:cNvSpPr/>
                <p:nvPr/>
              </p:nvSpPr>
              <p:spPr bwMode="gray">
                <a:xfrm rot="20700000">
                  <a:off x="3065235" y="316061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8" name="Oval 437">
                  <a:extLst>
                    <a:ext uri="{FF2B5EF4-FFF2-40B4-BE49-F238E27FC236}">
                      <a16:creationId xmlns:a16="http://schemas.microsoft.com/office/drawing/2014/main" id="{0C136923-9B5B-4D90-AE2B-A51EFA0BB432}"/>
                    </a:ext>
                  </a:extLst>
                </p:cNvPr>
                <p:cNvSpPr/>
                <p:nvPr/>
              </p:nvSpPr>
              <p:spPr bwMode="gray">
                <a:xfrm rot="20700000">
                  <a:off x="3032543" y="349230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29A13257-8A03-4A15-8EDB-B9EF09DD17D9}"/>
                    </a:ext>
                  </a:extLst>
                </p:cNvPr>
                <p:cNvSpPr/>
                <p:nvPr/>
              </p:nvSpPr>
              <p:spPr bwMode="gray">
                <a:xfrm rot="20700000">
                  <a:off x="3074857" y="370189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0" name="Oval 439">
                  <a:extLst>
                    <a:ext uri="{FF2B5EF4-FFF2-40B4-BE49-F238E27FC236}">
                      <a16:creationId xmlns:a16="http://schemas.microsoft.com/office/drawing/2014/main" id="{7AE99C98-DDC2-45EE-A4BF-D3F9F03CA494}"/>
                    </a:ext>
                  </a:extLst>
                </p:cNvPr>
                <p:cNvSpPr/>
                <p:nvPr/>
              </p:nvSpPr>
              <p:spPr bwMode="gray">
                <a:xfrm rot="20700000">
                  <a:off x="3299579" y="337441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F0B37F51-5734-4B67-9022-ADDA130275D2}"/>
                    </a:ext>
                  </a:extLst>
                </p:cNvPr>
                <p:cNvSpPr/>
                <p:nvPr/>
              </p:nvSpPr>
              <p:spPr bwMode="gray">
                <a:xfrm rot="18980058">
                  <a:off x="2974878" y="318387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1655F64C-8F5B-438F-95E0-33CE46DF0ACB}"/>
                    </a:ext>
                  </a:extLst>
                </p:cNvPr>
                <p:cNvSpPr/>
                <p:nvPr/>
              </p:nvSpPr>
              <p:spPr bwMode="gray">
                <a:xfrm>
                  <a:off x="3459753" y="317309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3" name="Oval 442">
                  <a:extLst>
                    <a:ext uri="{FF2B5EF4-FFF2-40B4-BE49-F238E27FC236}">
                      <a16:creationId xmlns:a16="http://schemas.microsoft.com/office/drawing/2014/main" id="{CFFE5BF9-E8D0-402F-A4F4-9B6BC0130C56}"/>
                    </a:ext>
                  </a:extLst>
                </p:cNvPr>
                <p:cNvSpPr/>
                <p:nvPr/>
              </p:nvSpPr>
              <p:spPr bwMode="gray">
                <a:xfrm rot="1040851">
                  <a:off x="3153388" y="3195621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F96AF44F-3599-4C4E-A48B-D81EA9722CB5}"/>
                    </a:ext>
                  </a:extLst>
                </p:cNvPr>
                <p:cNvSpPr/>
                <p:nvPr/>
              </p:nvSpPr>
              <p:spPr bwMode="gray">
                <a:xfrm rot="1040851">
                  <a:off x="2850064" y="391321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5B6BD91-4795-42F3-89BB-2A5FEB68F067}"/>
                    </a:ext>
                  </a:extLst>
                </p:cNvPr>
                <p:cNvSpPr/>
                <p:nvPr/>
              </p:nvSpPr>
              <p:spPr bwMode="gray">
                <a:xfrm>
                  <a:off x="3129921" y="281579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9E1A19D4-2631-4B0C-8FE9-28FDA40C92F2}"/>
                    </a:ext>
                  </a:extLst>
                </p:cNvPr>
                <p:cNvSpPr/>
                <p:nvPr/>
              </p:nvSpPr>
              <p:spPr bwMode="gray">
                <a:xfrm rot="20700000">
                  <a:off x="3188134" y="357917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7" name="Oval 446">
                  <a:extLst>
                    <a:ext uri="{FF2B5EF4-FFF2-40B4-BE49-F238E27FC236}">
                      <a16:creationId xmlns:a16="http://schemas.microsoft.com/office/drawing/2014/main" id="{58AA1A3F-6AB0-46CB-9540-B1A10D13033D}"/>
                    </a:ext>
                  </a:extLst>
                </p:cNvPr>
                <p:cNvSpPr/>
                <p:nvPr/>
              </p:nvSpPr>
              <p:spPr bwMode="gray">
                <a:xfrm rot="20700000">
                  <a:off x="3123176" y="307604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C877D913-B92F-4B0D-B7F9-3F23EC628C67}"/>
                    </a:ext>
                  </a:extLst>
                </p:cNvPr>
                <p:cNvSpPr/>
                <p:nvPr/>
              </p:nvSpPr>
              <p:spPr bwMode="gray">
                <a:xfrm rot="20700000">
                  <a:off x="2784968" y="408129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E146A552-0920-475A-B91B-AFDC5B2D6BE4}"/>
                    </a:ext>
                  </a:extLst>
                </p:cNvPr>
                <p:cNvSpPr/>
                <p:nvPr/>
              </p:nvSpPr>
              <p:spPr bwMode="gray">
                <a:xfrm rot="20700000">
                  <a:off x="3040373" y="400042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Oval 449">
                  <a:extLst>
                    <a:ext uri="{FF2B5EF4-FFF2-40B4-BE49-F238E27FC236}">
                      <a16:creationId xmlns:a16="http://schemas.microsoft.com/office/drawing/2014/main" id="{30F26388-2F86-4E34-B14F-B79F0F3CF0AF}"/>
                    </a:ext>
                  </a:extLst>
                </p:cNvPr>
                <p:cNvSpPr/>
                <p:nvPr/>
              </p:nvSpPr>
              <p:spPr bwMode="gray">
                <a:xfrm rot="20700000">
                  <a:off x="2988544" y="295910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502B0DDB-B561-4D33-9F8F-07D362F4086B}"/>
                    </a:ext>
                  </a:extLst>
                </p:cNvPr>
                <p:cNvSpPr/>
                <p:nvPr/>
              </p:nvSpPr>
              <p:spPr bwMode="gray">
                <a:xfrm rot="20700000">
                  <a:off x="3470615" y="386175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Oval 451">
                  <a:extLst>
                    <a:ext uri="{FF2B5EF4-FFF2-40B4-BE49-F238E27FC236}">
                      <a16:creationId xmlns:a16="http://schemas.microsoft.com/office/drawing/2014/main" id="{9AC6E386-AC32-4465-920D-F71A8C0D23F3}"/>
                    </a:ext>
                  </a:extLst>
                </p:cNvPr>
                <p:cNvSpPr/>
                <p:nvPr/>
              </p:nvSpPr>
              <p:spPr bwMode="gray">
                <a:xfrm rot="20700000">
                  <a:off x="3260834" y="317167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3" name="Oval 452">
                  <a:extLst>
                    <a:ext uri="{FF2B5EF4-FFF2-40B4-BE49-F238E27FC236}">
                      <a16:creationId xmlns:a16="http://schemas.microsoft.com/office/drawing/2014/main" id="{A9330F04-E7F2-4486-A9B9-DD14D075EFB1}"/>
                    </a:ext>
                  </a:extLst>
                </p:cNvPr>
                <p:cNvSpPr/>
                <p:nvPr/>
              </p:nvSpPr>
              <p:spPr bwMode="gray">
                <a:xfrm rot="20700000">
                  <a:off x="2997965" y="392499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507512E6-EDBF-4788-9F2B-184DF2195B92}"/>
                    </a:ext>
                  </a:extLst>
                </p:cNvPr>
                <p:cNvSpPr/>
                <p:nvPr/>
              </p:nvSpPr>
              <p:spPr bwMode="gray">
                <a:xfrm rot="20700000">
                  <a:off x="2924343" y="311321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Oval 454">
                  <a:extLst>
                    <a:ext uri="{FF2B5EF4-FFF2-40B4-BE49-F238E27FC236}">
                      <a16:creationId xmlns:a16="http://schemas.microsoft.com/office/drawing/2014/main" id="{F405F597-D4B0-4BDC-8658-E3D742021337}"/>
                    </a:ext>
                  </a:extLst>
                </p:cNvPr>
                <p:cNvSpPr/>
                <p:nvPr/>
              </p:nvSpPr>
              <p:spPr bwMode="gray">
                <a:xfrm rot="20700000">
                  <a:off x="3176832" y="376218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Oval 455">
                  <a:extLst>
                    <a:ext uri="{FF2B5EF4-FFF2-40B4-BE49-F238E27FC236}">
                      <a16:creationId xmlns:a16="http://schemas.microsoft.com/office/drawing/2014/main" id="{93042F31-BB76-4AFD-B682-17636D52F54B}"/>
                    </a:ext>
                  </a:extLst>
                </p:cNvPr>
                <p:cNvSpPr/>
                <p:nvPr/>
              </p:nvSpPr>
              <p:spPr bwMode="gray">
                <a:xfrm rot="20700000">
                  <a:off x="2902925" y="282654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46764FC1-B6B9-4890-AB53-4E2F48EFF255}"/>
                    </a:ext>
                  </a:extLst>
                </p:cNvPr>
                <p:cNvSpPr/>
                <p:nvPr/>
              </p:nvSpPr>
              <p:spPr bwMode="gray">
                <a:xfrm rot="20700000">
                  <a:off x="3201908" y="292640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B32F5247-A3E0-461E-894D-3D510821B11E}"/>
                    </a:ext>
                  </a:extLst>
                </p:cNvPr>
                <p:cNvSpPr/>
                <p:nvPr/>
              </p:nvSpPr>
              <p:spPr bwMode="gray">
                <a:xfrm rot="6167767">
                  <a:off x="3054595" y="410238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9" name="Oval 458">
                  <a:extLst>
                    <a:ext uri="{FF2B5EF4-FFF2-40B4-BE49-F238E27FC236}">
                      <a16:creationId xmlns:a16="http://schemas.microsoft.com/office/drawing/2014/main" id="{0A320372-9AEF-441C-B9F6-AB536F7B7CC7}"/>
                    </a:ext>
                  </a:extLst>
                </p:cNvPr>
                <p:cNvSpPr/>
                <p:nvPr/>
              </p:nvSpPr>
              <p:spPr bwMode="gray">
                <a:xfrm rot="6167767">
                  <a:off x="3037445" y="360949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20E09300-7874-4FFC-A37B-998CCD92E6E5}"/>
                    </a:ext>
                  </a:extLst>
                </p:cNvPr>
                <p:cNvSpPr/>
                <p:nvPr/>
              </p:nvSpPr>
              <p:spPr bwMode="gray">
                <a:xfrm rot="20700000">
                  <a:off x="2921402" y="331462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0358B289-52B4-4CFD-A438-29B28105CE9C}"/>
                    </a:ext>
                  </a:extLst>
                </p:cNvPr>
                <p:cNvSpPr/>
                <p:nvPr/>
              </p:nvSpPr>
              <p:spPr bwMode="gray">
                <a:xfrm rot="20700000">
                  <a:off x="2956465" y="414195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2" name="Oval 461">
                  <a:extLst>
                    <a:ext uri="{FF2B5EF4-FFF2-40B4-BE49-F238E27FC236}">
                      <a16:creationId xmlns:a16="http://schemas.microsoft.com/office/drawing/2014/main" id="{DA17E3B1-3CAD-44B7-8835-BA2711B97C72}"/>
                    </a:ext>
                  </a:extLst>
                </p:cNvPr>
                <p:cNvSpPr/>
                <p:nvPr/>
              </p:nvSpPr>
              <p:spPr bwMode="gray">
                <a:xfrm rot="18980058">
                  <a:off x="3229733" y="387112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3" name="Oval 462">
                  <a:extLst>
                    <a:ext uri="{FF2B5EF4-FFF2-40B4-BE49-F238E27FC236}">
                      <a16:creationId xmlns:a16="http://schemas.microsoft.com/office/drawing/2014/main" id="{B75A07AE-0E24-4BD5-906B-9A630D7B4452}"/>
                    </a:ext>
                  </a:extLst>
                </p:cNvPr>
                <p:cNvSpPr/>
                <p:nvPr/>
              </p:nvSpPr>
              <p:spPr bwMode="gray">
                <a:xfrm rot="18980058">
                  <a:off x="3434854" y="333515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9E6D782B-BB7B-48E6-AC3F-18F215BEC4C9}"/>
                    </a:ext>
                  </a:extLst>
                </p:cNvPr>
                <p:cNvSpPr/>
                <p:nvPr/>
              </p:nvSpPr>
              <p:spPr bwMode="gray">
                <a:xfrm rot="18980058">
                  <a:off x="3152371" y="393879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5" name="Oval 464">
                  <a:extLst>
                    <a:ext uri="{FF2B5EF4-FFF2-40B4-BE49-F238E27FC236}">
                      <a16:creationId xmlns:a16="http://schemas.microsoft.com/office/drawing/2014/main" id="{888B4FF2-CE3F-445A-82AB-58AB2459E0C4}"/>
                    </a:ext>
                  </a:extLst>
                </p:cNvPr>
                <p:cNvSpPr/>
                <p:nvPr/>
              </p:nvSpPr>
              <p:spPr bwMode="gray">
                <a:xfrm rot="18980058">
                  <a:off x="3450741" y="3491969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id="{88D19204-9988-4C60-A0B7-8CE43638AA24}"/>
                    </a:ext>
                  </a:extLst>
                </p:cNvPr>
                <p:cNvSpPr/>
                <p:nvPr/>
              </p:nvSpPr>
              <p:spPr bwMode="gray">
                <a:xfrm rot="18980058">
                  <a:off x="3352289" y="404218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id="{9FE9D9AF-FD9D-4DE9-9151-B3CF87D46B2F}"/>
                    </a:ext>
                  </a:extLst>
                </p:cNvPr>
                <p:cNvSpPr/>
                <p:nvPr/>
              </p:nvSpPr>
              <p:spPr bwMode="gray">
                <a:xfrm rot="18980058">
                  <a:off x="3243191" y="328048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E8159AD5-6E68-4489-A251-026144986A3A}"/>
                    </a:ext>
                  </a:extLst>
                </p:cNvPr>
                <p:cNvSpPr/>
                <p:nvPr/>
              </p:nvSpPr>
              <p:spPr bwMode="gray">
                <a:xfrm rot="18980058">
                  <a:off x="3359523" y="362045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id="{2EAE0CE1-619A-4B6B-AC25-DB8F90B12147}"/>
                    </a:ext>
                  </a:extLst>
                </p:cNvPr>
                <p:cNvSpPr/>
                <p:nvPr/>
              </p:nvSpPr>
              <p:spPr bwMode="gray">
                <a:xfrm>
                  <a:off x="2647909" y="438513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" name="Oval 469">
                  <a:extLst>
                    <a:ext uri="{FF2B5EF4-FFF2-40B4-BE49-F238E27FC236}">
                      <a16:creationId xmlns:a16="http://schemas.microsoft.com/office/drawing/2014/main" id="{E256DF33-540E-439D-9A58-CCD33475E5D6}"/>
                    </a:ext>
                  </a:extLst>
                </p:cNvPr>
                <p:cNvSpPr/>
                <p:nvPr/>
              </p:nvSpPr>
              <p:spPr bwMode="gray">
                <a:xfrm>
                  <a:off x="3243191" y="425863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" name="Oval 470">
                  <a:extLst>
                    <a:ext uri="{FF2B5EF4-FFF2-40B4-BE49-F238E27FC236}">
                      <a16:creationId xmlns:a16="http://schemas.microsoft.com/office/drawing/2014/main" id="{4997AEB0-A2C1-4FEB-BE9F-B23BB56471CD}"/>
                    </a:ext>
                  </a:extLst>
                </p:cNvPr>
                <p:cNvSpPr/>
                <p:nvPr/>
              </p:nvSpPr>
              <p:spPr bwMode="gray">
                <a:xfrm rot="20700000">
                  <a:off x="2555099" y="4298080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id="{5D9B1DA5-A66F-4495-9A58-BA6BEC1B88BE}"/>
                    </a:ext>
                  </a:extLst>
                </p:cNvPr>
                <p:cNvSpPr/>
                <p:nvPr/>
              </p:nvSpPr>
              <p:spPr bwMode="gray">
                <a:xfrm rot="20700000">
                  <a:off x="2477093" y="255198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" name="Oval 472">
                  <a:extLst>
                    <a:ext uri="{FF2B5EF4-FFF2-40B4-BE49-F238E27FC236}">
                      <a16:creationId xmlns:a16="http://schemas.microsoft.com/office/drawing/2014/main" id="{563117D9-D155-410E-9CE4-26C72F45C529}"/>
                    </a:ext>
                  </a:extLst>
                </p:cNvPr>
                <p:cNvSpPr/>
                <p:nvPr/>
              </p:nvSpPr>
              <p:spPr bwMode="gray">
                <a:xfrm rot="20700000">
                  <a:off x="2156258" y="268023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4" name="Oval 473">
                  <a:extLst>
                    <a:ext uri="{FF2B5EF4-FFF2-40B4-BE49-F238E27FC236}">
                      <a16:creationId xmlns:a16="http://schemas.microsoft.com/office/drawing/2014/main" id="{EB24136D-7107-484D-8919-07BCE01AC98A}"/>
                    </a:ext>
                  </a:extLst>
                </p:cNvPr>
                <p:cNvSpPr/>
                <p:nvPr/>
              </p:nvSpPr>
              <p:spPr bwMode="gray">
                <a:xfrm rot="20700000">
                  <a:off x="2346636" y="245310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5" name="Oval 474">
                  <a:extLst>
                    <a:ext uri="{FF2B5EF4-FFF2-40B4-BE49-F238E27FC236}">
                      <a16:creationId xmlns:a16="http://schemas.microsoft.com/office/drawing/2014/main" id="{47E44024-01E1-4008-BBD4-B928C8B37769}"/>
                    </a:ext>
                  </a:extLst>
                </p:cNvPr>
                <p:cNvSpPr/>
                <p:nvPr/>
              </p:nvSpPr>
              <p:spPr bwMode="gray">
                <a:xfrm rot="20700000">
                  <a:off x="2704161" y="426452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52FE8E81-B7CF-4E8F-8C25-734F9153890D}"/>
                    </a:ext>
                  </a:extLst>
                </p:cNvPr>
                <p:cNvSpPr/>
                <p:nvPr/>
              </p:nvSpPr>
              <p:spPr bwMode="gray">
                <a:xfrm rot="20700000">
                  <a:off x="3297540" y="411849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93C97FF5-3414-451D-BE9C-7D4492B4288F}"/>
                    </a:ext>
                  </a:extLst>
                </p:cNvPr>
                <p:cNvSpPr/>
                <p:nvPr/>
              </p:nvSpPr>
              <p:spPr bwMode="gray">
                <a:xfrm rot="18980058">
                  <a:off x="2843840" y="420553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650277BE-E8CD-4F23-8122-9048053F6643}"/>
                    </a:ext>
                  </a:extLst>
                </p:cNvPr>
                <p:cNvSpPr/>
                <p:nvPr/>
              </p:nvSpPr>
              <p:spPr bwMode="gray">
                <a:xfrm>
                  <a:off x="3539301" y="366146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Oval 478">
                  <a:extLst>
                    <a:ext uri="{FF2B5EF4-FFF2-40B4-BE49-F238E27FC236}">
                      <a16:creationId xmlns:a16="http://schemas.microsoft.com/office/drawing/2014/main" id="{48C71737-4E0D-418D-9E05-1A841ACC1187}"/>
                    </a:ext>
                  </a:extLst>
                </p:cNvPr>
                <p:cNvSpPr/>
                <p:nvPr/>
              </p:nvSpPr>
              <p:spPr bwMode="gray">
                <a:xfrm rot="1040851">
                  <a:off x="2929590" y="430745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0" name="Oval 479">
                  <a:extLst>
                    <a:ext uri="{FF2B5EF4-FFF2-40B4-BE49-F238E27FC236}">
                      <a16:creationId xmlns:a16="http://schemas.microsoft.com/office/drawing/2014/main" id="{ACBC8BFC-A4D8-44E9-AB92-F6AAEE31F2E4}"/>
                    </a:ext>
                  </a:extLst>
                </p:cNvPr>
                <p:cNvSpPr/>
                <p:nvPr/>
              </p:nvSpPr>
              <p:spPr bwMode="gray">
                <a:xfrm rot="1040851">
                  <a:off x="2447464" y="267883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1" name="Oval 480">
                  <a:extLst>
                    <a:ext uri="{FF2B5EF4-FFF2-40B4-BE49-F238E27FC236}">
                      <a16:creationId xmlns:a16="http://schemas.microsoft.com/office/drawing/2014/main" id="{5E12876B-8F32-4422-A68B-D7EB19989AED}"/>
                    </a:ext>
                  </a:extLst>
                </p:cNvPr>
                <p:cNvSpPr/>
                <p:nvPr/>
              </p:nvSpPr>
              <p:spPr bwMode="gray">
                <a:xfrm rot="20700000">
                  <a:off x="3473249" y="425660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15D16D04-CDBF-4221-8061-79D12CA8AE00}"/>
                    </a:ext>
                  </a:extLst>
                </p:cNvPr>
                <p:cNvSpPr/>
                <p:nvPr/>
              </p:nvSpPr>
              <p:spPr bwMode="gray">
                <a:xfrm rot="20700000">
                  <a:off x="2599981" y="268369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3" name="Oval 482">
                  <a:extLst>
                    <a:ext uri="{FF2B5EF4-FFF2-40B4-BE49-F238E27FC236}">
                      <a16:creationId xmlns:a16="http://schemas.microsoft.com/office/drawing/2014/main" id="{47E56E3F-6D5F-4356-9838-7F1646CE56A7}"/>
                    </a:ext>
                  </a:extLst>
                </p:cNvPr>
                <p:cNvSpPr/>
                <p:nvPr/>
              </p:nvSpPr>
              <p:spPr bwMode="gray">
                <a:xfrm rot="20700000">
                  <a:off x="2980534" y="2658942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4" name="Oval 483">
                  <a:extLst>
                    <a:ext uri="{FF2B5EF4-FFF2-40B4-BE49-F238E27FC236}">
                      <a16:creationId xmlns:a16="http://schemas.microsoft.com/office/drawing/2014/main" id="{6ACD29DF-45E4-446A-B7EE-F36610DE32A4}"/>
                    </a:ext>
                  </a:extLst>
                </p:cNvPr>
                <p:cNvSpPr/>
                <p:nvPr/>
              </p:nvSpPr>
              <p:spPr bwMode="gray">
                <a:xfrm rot="20700000">
                  <a:off x="3435588" y="413732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5" name="Oval 484">
                  <a:extLst>
                    <a:ext uri="{FF2B5EF4-FFF2-40B4-BE49-F238E27FC236}">
                      <a16:creationId xmlns:a16="http://schemas.microsoft.com/office/drawing/2014/main" id="{8DF5170B-E277-44AC-A142-2483672B8A77}"/>
                    </a:ext>
                  </a:extLst>
                </p:cNvPr>
                <p:cNvSpPr/>
                <p:nvPr/>
              </p:nvSpPr>
              <p:spPr bwMode="gray">
                <a:xfrm rot="20700000">
                  <a:off x="2383512" y="274409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573A8671-B45E-4A55-BC65-149ACB95B72C}"/>
                    </a:ext>
                  </a:extLst>
                </p:cNvPr>
                <p:cNvSpPr/>
                <p:nvPr/>
              </p:nvSpPr>
              <p:spPr bwMode="gray">
                <a:xfrm rot="20700000">
                  <a:off x="3076135" y="421842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7" name="Oval 486">
                  <a:extLst>
                    <a:ext uri="{FF2B5EF4-FFF2-40B4-BE49-F238E27FC236}">
                      <a16:creationId xmlns:a16="http://schemas.microsoft.com/office/drawing/2014/main" id="{0419876F-9041-4744-8F96-FCC6D3388759}"/>
                    </a:ext>
                  </a:extLst>
                </p:cNvPr>
                <p:cNvSpPr/>
                <p:nvPr/>
              </p:nvSpPr>
              <p:spPr bwMode="gray">
                <a:xfrm rot="20700000">
                  <a:off x="2755603" y="253337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8" name="Oval 487">
                  <a:extLst>
                    <a:ext uri="{FF2B5EF4-FFF2-40B4-BE49-F238E27FC236}">
                      <a16:creationId xmlns:a16="http://schemas.microsoft.com/office/drawing/2014/main" id="{E294DCE5-7613-471B-9653-ECE413FD64B9}"/>
                    </a:ext>
                  </a:extLst>
                </p:cNvPr>
                <p:cNvSpPr/>
                <p:nvPr/>
              </p:nvSpPr>
              <p:spPr bwMode="gray">
                <a:xfrm rot="6167767">
                  <a:off x="2716977" y="286047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9" name="Oval 488">
                  <a:extLst>
                    <a:ext uri="{FF2B5EF4-FFF2-40B4-BE49-F238E27FC236}">
                      <a16:creationId xmlns:a16="http://schemas.microsoft.com/office/drawing/2014/main" id="{F00F7C8E-65EF-4BA0-B563-1982CCEBDF1F}"/>
                    </a:ext>
                  </a:extLst>
                </p:cNvPr>
                <p:cNvSpPr/>
                <p:nvPr/>
              </p:nvSpPr>
              <p:spPr bwMode="gray">
                <a:xfrm rot="6167767">
                  <a:off x="3322560" y="428692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A6BA8CFD-59E7-4B3B-84B2-06CB08D521AE}"/>
                    </a:ext>
                  </a:extLst>
                </p:cNvPr>
                <p:cNvSpPr/>
                <p:nvPr/>
              </p:nvSpPr>
              <p:spPr bwMode="gray">
                <a:xfrm rot="20700000">
                  <a:off x="2608210" y="249969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1" name="Oval 490">
                  <a:extLst>
                    <a:ext uri="{FF2B5EF4-FFF2-40B4-BE49-F238E27FC236}">
                      <a16:creationId xmlns:a16="http://schemas.microsoft.com/office/drawing/2014/main" id="{6ABC0536-C66E-4521-AB2B-08CA8FDD5345}"/>
                    </a:ext>
                  </a:extLst>
                </p:cNvPr>
                <p:cNvSpPr/>
                <p:nvPr/>
              </p:nvSpPr>
              <p:spPr bwMode="gray">
                <a:xfrm rot="20700000">
                  <a:off x="2567530" y="283816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2" name="Oval 491">
                  <a:extLst>
                    <a:ext uri="{FF2B5EF4-FFF2-40B4-BE49-F238E27FC236}">
                      <a16:creationId xmlns:a16="http://schemas.microsoft.com/office/drawing/2014/main" id="{AB6F63D9-E2CB-4FD0-8DFE-796A7328910B}"/>
                    </a:ext>
                  </a:extLst>
                </p:cNvPr>
                <p:cNvSpPr/>
                <p:nvPr/>
              </p:nvSpPr>
              <p:spPr bwMode="gray">
                <a:xfrm rot="18980058">
                  <a:off x="2878296" y="2332057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id="{9A142090-32C3-4CFB-8445-8CC78FE71E90}"/>
                    </a:ext>
                  </a:extLst>
                </p:cNvPr>
                <p:cNvSpPr/>
                <p:nvPr/>
              </p:nvSpPr>
              <p:spPr bwMode="gray">
                <a:xfrm rot="18980058">
                  <a:off x="3368176" y="3779206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4" name="Oval 493">
                  <a:extLst>
                    <a:ext uri="{FF2B5EF4-FFF2-40B4-BE49-F238E27FC236}">
                      <a16:creationId xmlns:a16="http://schemas.microsoft.com/office/drawing/2014/main" id="{4A355AA5-238C-4F41-9648-F10FB6367E92}"/>
                    </a:ext>
                  </a:extLst>
                </p:cNvPr>
                <p:cNvSpPr/>
                <p:nvPr/>
              </p:nvSpPr>
              <p:spPr bwMode="gray">
                <a:xfrm rot="18980058">
                  <a:off x="2775065" y="2698394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5" name="Oval 494">
                  <a:extLst>
                    <a:ext uri="{FF2B5EF4-FFF2-40B4-BE49-F238E27FC236}">
                      <a16:creationId xmlns:a16="http://schemas.microsoft.com/office/drawing/2014/main" id="{DC8324F5-5F6B-423A-97A8-F1B5D7490BA5}"/>
                    </a:ext>
                  </a:extLst>
                </p:cNvPr>
                <p:cNvSpPr/>
                <p:nvPr/>
              </p:nvSpPr>
              <p:spPr bwMode="gray">
                <a:xfrm rot="18980058">
                  <a:off x="3735856" y="416940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" name="Oval 495">
                  <a:extLst>
                    <a:ext uri="{FF2B5EF4-FFF2-40B4-BE49-F238E27FC236}">
                      <a16:creationId xmlns:a16="http://schemas.microsoft.com/office/drawing/2014/main" id="{391E3954-9310-482D-8E55-EA35949C2523}"/>
                    </a:ext>
                  </a:extLst>
                </p:cNvPr>
                <p:cNvSpPr/>
                <p:nvPr/>
              </p:nvSpPr>
              <p:spPr bwMode="gray">
                <a:xfrm rot="18980058">
                  <a:off x="2479943" y="2782475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" name="Oval 496">
                  <a:extLst>
                    <a:ext uri="{FF2B5EF4-FFF2-40B4-BE49-F238E27FC236}">
                      <a16:creationId xmlns:a16="http://schemas.microsoft.com/office/drawing/2014/main" id="{ECA4C3C4-046D-40CA-97DE-6B8F28C5C62F}"/>
                    </a:ext>
                  </a:extLst>
                </p:cNvPr>
                <p:cNvSpPr/>
                <p:nvPr/>
              </p:nvSpPr>
              <p:spPr bwMode="gray">
                <a:xfrm rot="18980058">
                  <a:off x="3566410" y="4003863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id="{1E03F9EF-5110-4A00-87A1-FC6FF9BA067F}"/>
                    </a:ext>
                  </a:extLst>
                </p:cNvPr>
                <p:cNvSpPr/>
                <p:nvPr/>
              </p:nvSpPr>
              <p:spPr bwMode="gray">
                <a:xfrm rot="18980058">
                  <a:off x="3071599" y="2533078"/>
                  <a:ext cx="58398" cy="5839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7A8FC7-C607-4B13-88B5-72F24B44FC6B}"/>
                </a:ext>
              </a:extLst>
            </p:cNvPr>
            <p:cNvSpPr txBox="1"/>
            <p:nvPr/>
          </p:nvSpPr>
          <p:spPr bwMode="gray">
            <a:xfrm>
              <a:off x="0" y="1629936"/>
              <a:ext cx="1656184" cy="5858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 dirty="0"/>
                <a:t>Homogeneous Nucleation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6EB0AC-1833-47B4-81EF-982C9510833F}"/>
                </a:ext>
              </a:extLst>
            </p:cNvPr>
            <p:cNvSpPr txBox="1"/>
            <p:nvPr/>
          </p:nvSpPr>
          <p:spPr bwMode="gray">
            <a:xfrm>
              <a:off x="4052845" y="3043128"/>
              <a:ext cx="1656184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 dirty="0"/>
                <a:t>Condensation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1F55EB9-8172-431C-9CB0-B9BA86D2A069}"/>
                </a:ext>
              </a:extLst>
            </p:cNvPr>
            <p:cNvSpPr/>
            <p:nvPr/>
          </p:nvSpPr>
          <p:spPr bwMode="gray">
            <a:xfrm rot="11641285" flipH="1">
              <a:off x="3912296" y="1444516"/>
              <a:ext cx="1522964" cy="253722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EC6B04-A734-4311-9A37-F9F0D71DFAD1}"/>
                </a:ext>
              </a:extLst>
            </p:cNvPr>
            <p:cNvSpPr/>
            <p:nvPr/>
          </p:nvSpPr>
          <p:spPr bwMode="gray">
            <a:xfrm rot="11660038" flipH="1" flipV="1">
              <a:off x="3676916" y="1335673"/>
              <a:ext cx="952425" cy="58253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EA50BF-AA6A-4F9D-8957-4EF7BDD80FBC}"/>
                </a:ext>
              </a:extLst>
            </p:cNvPr>
            <p:cNvSpPr txBox="1"/>
            <p:nvPr/>
          </p:nvSpPr>
          <p:spPr bwMode="gray">
            <a:xfrm>
              <a:off x="4264442" y="1121192"/>
              <a:ext cx="1656184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 dirty="0"/>
                <a:t>Coalescence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63E066-1508-4B26-97BC-35FF2E0A8C70}"/>
                </a:ext>
              </a:extLst>
            </p:cNvPr>
            <p:cNvGrpSpPr/>
            <p:nvPr/>
          </p:nvGrpSpPr>
          <p:grpSpPr>
            <a:xfrm>
              <a:off x="4925274" y="1772380"/>
              <a:ext cx="231880" cy="209907"/>
              <a:chOff x="5512647" y="1140349"/>
              <a:chExt cx="231880" cy="209907"/>
            </a:xfrm>
          </p:grpSpPr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8D4AB949-4016-4E3A-8426-B83BD9B9285C}"/>
                  </a:ext>
                </a:extLst>
              </p:cNvPr>
              <p:cNvSpPr/>
              <p:nvPr/>
            </p:nvSpPr>
            <p:spPr bwMode="gray">
              <a:xfrm>
                <a:off x="5582020" y="116018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CC9FB9F7-24C0-43D0-A6C4-2102F494E5C4}"/>
                  </a:ext>
                </a:extLst>
              </p:cNvPr>
              <p:cNvSpPr/>
              <p:nvPr/>
            </p:nvSpPr>
            <p:spPr bwMode="gray">
              <a:xfrm>
                <a:off x="5512647" y="1140349"/>
                <a:ext cx="209907" cy="2099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71951F1-F632-434A-9E31-B59C96FCBAC4}"/>
                </a:ext>
              </a:extLst>
            </p:cNvPr>
            <p:cNvGrpSpPr/>
            <p:nvPr/>
          </p:nvGrpSpPr>
          <p:grpSpPr>
            <a:xfrm>
              <a:off x="4603535" y="1538942"/>
              <a:ext cx="257970" cy="194805"/>
              <a:chOff x="5148525" y="1211890"/>
              <a:chExt cx="257970" cy="194805"/>
            </a:xfrm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DE2730D6-2CC0-49FF-A2F7-315D410F0262}"/>
                  </a:ext>
                </a:extLst>
              </p:cNvPr>
              <p:cNvSpPr/>
              <p:nvPr/>
            </p:nvSpPr>
            <p:spPr bwMode="gray">
              <a:xfrm>
                <a:off x="5148525" y="1211890"/>
                <a:ext cx="194805" cy="194805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06DE6EE0-F153-427F-97AD-A0C7D180C4EA}"/>
                  </a:ext>
                </a:extLst>
              </p:cNvPr>
              <p:cNvSpPr/>
              <p:nvPr/>
            </p:nvSpPr>
            <p:spPr bwMode="gray">
              <a:xfrm>
                <a:off x="5243988" y="1230382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C469C4-2EAA-40C9-9831-3C050D8BAD75}"/>
                </a:ext>
              </a:extLst>
            </p:cNvPr>
            <p:cNvGrpSpPr/>
            <p:nvPr/>
          </p:nvGrpSpPr>
          <p:grpSpPr>
            <a:xfrm>
              <a:off x="4096632" y="1515798"/>
              <a:ext cx="309060" cy="169449"/>
              <a:chOff x="4780117" y="1345724"/>
              <a:chExt cx="309060" cy="169449"/>
            </a:xfrm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BD111DFC-23CD-4911-BFB3-70E4E79F1B33}"/>
                  </a:ext>
                </a:extLst>
              </p:cNvPr>
              <p:cNvSpPr/>
              <p:nvPr/>
            </p:nvSpPr>
            <p:spPr bwMode="gray">
              <a:xfrm>
                <a:off x="4780117" y="134572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9102A37C-A389-49A7-8198-F737BFC3B250}"/>
                  </a:ext>
                </a:extLst>
              </p:cNvPr>
              <p:cNvSpPr/>
              <p:nvPr/>
            </p:nvSpPr>
            <p:spPr bwMode="gray">
              <a:xfrm>
                <a:off x="4926670" y="1352666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43B4DA-C37D-40C4-9A94-9D87582B9923}"/>
                </a:ext>
              </a:extLst>
            </p:cNvPr>
            <p:cNvSpPr txBox="1"/>
            <p:nvPr/>
          </p:nvSpPr>
          <p:spPr bwMode="gray">
            <a:xfrm>
              <a:off x="5076967" y="3974316"/>
              <a:ext cx="995268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dirty="0"/>
                <a:t>Oxidation</a:t>
              </a:r>
              <a:endParaRPr lang="en-GB" dirty="0" err="1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2869BE3-B6C5-4B6C-9E8D-26162AC2748D}"/>
                </a:ext>
              </a:extLst>
            </p:cNvPr>
            <p:cNvSpPr/>
            <p:nvPr/>
          </p:nvSpPr>
          <p:spPr bwMode="gray">
            <a:xfrm rot="16479206" flipH="1">
              <a:off x="5353299" y="3750248"/>
              <a:ext cx="1491975" cy="219411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B1F624-300D-4616-9A2F-FA1B30667AC8}"/>
                </a:ext>
              </a:extLst>
            </p:cNvPr>
            <p:cNvGrpSpPr/>
            <p:nvPr/>
          </p:nvGrpSpPr>
          <p:grpSpPr>
            <a:xfrm>
              <a:off x="4288100" y="4712627"/>
              <a:ext cx="2383187" cy="1076691"/>
              <a:chOff x="3805707" y="2561183"/>
              <a:chExt cx="2383187" cy="1076691"/>
            </a:xfrm>
          </p:grpSpPr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0A0802F2-D2A5-4126-966E-AA8E240E73E4}"/>
                  </a:ext>
                </a:extLst>
              </p:cNvPr>
              <p:cNvSpPr/>
              <p:nvPr/>
            </p:nvSpPr>
            <p:spPr bwMode="gray">
              <a:xfrm>
                <a:off x="4221913" y="3320010"/>
                <a:ext cx="205517" cy="20551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393A98F3-46EA-487F-9308-A7E1536A3F26}"/>
                  </a:ext>
                </a:extLst>
              </p:cNvPr>
              <p:cNvSpPr/>
              <p:nvPr/>
            </p:nvSpPr>
            <p:spPr bwMode="gray">
              <a:xfrm>
                <a:off x="4507795" y="2702345"/>
                <a:ext cx="162507" cy="16250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EF955DD5-D197-4BEE-B80D-75E1CA7AAF99}"/>
                  </a:ext>
                </a:extLst>
              </p:cNvPr>
              <p:cNvSpPr/>
              <p:nvPr/>
            </p:nvSpPr>
            <p:spPr bwMode="gray">
              <a:xfrm>
                <a:off x="5088797" y="2578911"/>
                <a:ext cx="162507" cy="16250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2F34AB88-ED17-43AC-8324-C0573A38A165}"/>
                  </a:ext>
                </a:extLst>
              </p:cNvPr>
              <p:cNvSpPr/>
              <p:nvPr/>
            </p:nvSpPr>
            <p:spPr bwMode="gray">
              <a:xfrm>
                <a:off x="5207223" y="3258075"/>
                <a:ext cx="162507" cy="16250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EA23CF3-58AB-4559-BB50-336A6DAC2D87}"/>
                  </a:ext>
                </a:extLst>
              </p:cNvPr>
              <p:cNvSpPr/>
              <p:nvPr/>
            </p:nvSpPr>
            <p:spPr bwMode="gray">
              <a:xfrm>
                <a:off x="4088385" y="2561183"/>
                <a:ext cx="258331" cy="25833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662B36E-9D63-4A14-B989-A761E767EC30}"/>
                  </a:ext>
                </a:extLst>
              </p:cNvPr>
              <p:cNvSpPr/>
              <p:nvPr/>
            </p:nvSpPr>
            <p:spPr bwMode="gray">
              <a:xfrm>
                <a:off x="4854800" y="3386060"/>
                <a:ext cx="251814" cy="251814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D01BBFA0-747E-4DDD-B4BF-335EE3C8C355}"/>
                  </a:ext>
                </a:extLst>
              </p:cNvPr>
              <p:cNvSpPr/>
              <p:nvPr/>
            </p:nvSpPr>
            <p:spPr bwMode="gray">
              <a:xfrm>
                <a:off x="4617241" y="3273732"/>
                <a:ext cx="162507" cy="16250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81ABC2FE-16A3-428E-BB59-7034D4AF9B6C}"/>
                  </a:ext>
                </a:extLst>
              </p:cNvPr>
              <p:cNvSpPr txBox="1"/>
              <p:nvPr/>
            </p:nvSpPr>
            <p:spPr bwMode="gray">
              <a:xfrm>
                <a:off x="3805707" y="2899959"/>
                <a:ext cx="2383187" cy="312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000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Fe</a:t>
                </a:r>
                <a:r>
                  <a:rPr lang="de-DE" sz="2000" baseline="-25000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x</a:t>
                </a:r>
                <a:r>
                  <a:rPr lang="de-DE" sz="2000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O</a:t>
                </a:r>
                <a:r>
                  <a:rPr lang="de-DE" sz="2000" baseline="-25000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y</a:t>
                </a:r>
                <a:r>
                  <a:rPr lang="de-DE" sz="2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de-DE" sz="2000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Nanodroplets</a:t>
                </a:r>
                <a:endParaRPr lang="en-GB" sz="2000" dirty="0" err="1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7699BA40-5DE9-490B-9AD1-9BC0585E0B02}"/>
                  </a:ext>
                </a:extLst>
              </p:cNvPr>
              <p:cNvSpPr/>
              <p:nvPr/>
            </p:nvSpPr>
            <p:spPr bwMode="gray">
              <a:xfrm>
                <a:off x="4742330" y="2657618"/>
                <a:ext cx="258331" cy="25833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2E4BECE4-B17D-4479-9655-512BBFFEB511}"/>
                  </a:ext>
                </a:extLst>
              </p:cNvPr>
              <p:cNvSpPr/>
              <p:nvPr/>
            </p:nvSpPr>
            <p:spPr bwMode="gray">
              <a:xfrm>
                <a:off x="5369821" y="2651049"/>
                <a:ext cx="224186" cy="224186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0BACAC96-D7B5-476E-963F-BB7EBDDE6827}"/>
                  </a:ext>
                </a:extLst>
              </p:cNvPr>
              <p:cNvSpPr/>
              <p:nvPr/>
            </p:nvSpPr>
            <p:spPr bwMode="gray">
              <a:xfrm>
                <a:off x="5423202" y="3375339"/>
                <a:ext cx="258331" cy="258331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8FD3CA0-C5D6-4389-987C-56F98A22BCA8}"/>
                  </a:ext>
                </a:extLst>
              </p:cNvPr>
              <p:cNvSpPr/>
              <p:nvPr/>
            </p:nvSpPr>
            <p:spPr bwMode="gray">
              <a:xfrm>
                <a:off x="5771272" y="2731751"/>
                <a:ext cx="162507" cy="162507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6D2EC1-1A97-426F-B516-3DDDD19BE5D0}"/>
                </a:ext>
              </a:extLst>
            </p:cNvPr>
            <p:cNvSpPr/>
            <p:nvPr/>
          </p:nvSpPr>
          <p:spPr bwMode="gray">
            <a:xfrm rot="20700000">
              <a:off x="2302689" y="34235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A6A3158-FD9E-4F5A-9168-0C44D9AAE06C}"/>
                </a:ext>
              </a:extLst>
            </p:cNvPr>
            <p:cNvSpPr/>
            <p:nvPr/>
          </p:nvSpPr>
          <p:spPr bwMode="gray">
            <a:xfrm rot="18980058">
              <a:off x="2148202" y="342700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8A7280-682A-4C30-823E-0BC2A0FF2C1C}"/>
                </a:ext>
              </a:extLst>
            </p:cNvPr>
            <p:cNvSpPr/>
            <p:nvPr/>
          </p:nvSpPr>
          <p:spPr bwMode="gray">
            <a:xfrm rot="11354180" flipH="1" flipV="1">
              <a:off x="3417312" y="2548155"/>
              <a:ext cx="1627461" cy="357730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96CA22-6BBF-434C-924B-33A87A7D5A78}"/>
                </a:ext>
              </a:extLst>
            </p:cNvPr>
            <p:cNvGrpSpPr/>
            <p:nvPr/>
          </p:nvGrpSpPr>
          <p:grpSpPr>
            <a:xfrm rot="18845728">
              <a:off x="4287870" y="2607255"/>
              <a:ext cx="299369" cy="282384"/>
              <a:chOff x="4150829" y="4094659"/>
              <a:chExt cx="299369" cy="282384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775C2151-1147-4E25-9C0E-FA7E34B06E3B}"/>
                  </a:ext>
                </a:extLst>
              </p:cNvPr>
              <p:cNvSpPr/>
              <p:nvPr/>
            </p:nvSpPr>
            <p:spPr bwMode="gray">
              <a:xfrm rot="20700000">
                <a:off x="4266208" y="411712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4400EB8-6A79-44C2-B4A9-4028DCDD86B1}"/>
                  </a:ext>
                </a:extLst>
              </p:cNvPr>
              <p:cNvSpPr/>
              <p:nvPr/>
            </p:nvSpPr>
            <p:spPr bwMode="gray">
              <a:xfrm>
                <a:off x="4219343" y="425295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3FF31704-A1B5-49C0-A6AA-79C8F9AD8E23}"/>
                  </a:ext>
                </a:extLst>
              </p:cNvPr>
              <p:cNvSpPr/>
              <p:nvPr/>
            </p:nvSpPr>
            <p:spPr bwMode="gray">
              <a:xfrm rot="18980058">
                <a:off x="4227268" y="417626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AD8B8BBF-6B6B-4E96-A21F-AD418D023ED7}"/>
                  </a:ext>
                </a:extLst>
              </p:cNvPr>
              <p:cNvSpPr/>
              <p:nvPr/>
            </p:nvSpPr>
            <p:spPr bwMode="gray">
              <a:xfrm>
                <a:off x="4287691" y="4166369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AADE08EE-805F-41F2-8173-2526144A0FB3}"/>
                  </a:ext>
                </a:extLst>
              </p:cNvPr>
              <p:cNvSpPr/>
              <p:nvPr/>
            </p:nvSpPr>
            <p:spPr bwMode="gray">
              <a:xfrm rot="20700000">
                <a:off x="4150829" y="4210686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A2F94FD5-C366-4D61-B556-D3E017CF2292}"/>
                  </a:ext>
                </a:extLst>
              </p:cNvPr>
              <p:cNvSpPr/>
              <p:nvPr/>
            </p:nvSpPr>
            <p:spPr bwMode="gray">
              <a:xfrm rot="20700000">
                <a:off x="4341695" y="409465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1A548106-388D-4704-8F57-E26ACD6AEC08}"/>
                  </a:ext>
                </a:extLst>
              </p:cNvPr>
              <p:cNvSpPr/>
              <p:nvPr/>
            </p:nvSpPr>
            <p:spPr bwMode="gray">
              <a:xfrm rot="20700000">
                <a:off x="4265068" y="431864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3B1D022-8048-46FA-B424-C3B06610A95B}"/>
                </a:ext>
              </a:extLst>
            </p:cNvPr>
            <p:cNvGrpSpPr/>
            <p:nvPr/>
          </p:nvGrpSpPr>
          <p:grpSpPr>
            <a:xfrm rot="9240439">
              <a:off x="5627283" y="3459467"/>
              <a:ext cx="381991" cy="433195"/>
              <a:chOff x="5651508" y="2795972"/>
              <a:chExt cx="294254" cy="333697"/>
            </a:xfrm>
          </p:grpSpPr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3E845FA9-938E-4C2C-8099-AC42E40DA820}"/>
                  </a:ext>
                </a:extLst>
              </p:cNvPr>
              <p:cNvSpPr/>
              <p:nvPr/>
            </p:nvSpPr>
            <p:spPr bwMode="gray">
              <a:xfrm>
                <a:off x="5783255" y="2849880"/>
                <a:ext cx="162507" cy="162507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0" scaled="0"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56E2857A-D4DE-4ABB-BCF1-70FEFAB2DEEF}"/>
                  </a:ext>
                </a:extLst>
              </p:cNvPr>
              <p:cNvGrpSpPr/>
              <p:nvPr/>
            </p:nvGrpSpPr>
            <p:grpSpPr>
              <a:xfrm rot="21337244">
                <a:off x="5749309" y="3035160"/>
                <a:ext cx="103143" cy="94509"/>
                <a:chOff x="5736551" y="3910588"/>
                <a:chExt cx="103143" cy="94509"/>
              </a:xfrm>
              <a:solidFill>
                <a:schemeClr val="tx1"/>
              </a:solidFill>
            </p:grpSpPr>
            <p:sp>
              <p:nvSpPr>
                <p:cNvPr id="294" name="Oval 293">
                  <a:extLst>
                    <a:ext uri="{FF2B5EF4-FFF2-40B4-BE49-F238E27FC236}">
                      <a16:creationId xmlns:a16="http://schemas.microsoft.com/office/drawing/2014/main" id="{B446BA39-F6BB-4606-83E2-16DA07BF1B30}"/>
                    </a:ext>
                  </a:extLst>
                </p:cNvPr>
                <p:cNvSpPr/>
                <p:nvPr/>
              </p:nvSpPr>
              <p:spPr bwMode="gray">
                <a:xfrm>
                  <a:off x="5781296" y="3910588"/>
                  <a:ext cx="58398" cy="58398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5" name="Oval 294">
                  <a:extLst>
                    <a:ext uri="{FF2B5EF4-FFF2-40B4-BE49-F238E27FC236}">
                      <a16:creationId xmlns:a16="http://schemas.microsoft.com/office/drawing/2014/main" id="{0475D6D6-8051-407D-8F72-B7F49A22EC78}"/>
                    </a:ext>
                  </a:extLst>
                </p:cNvPr>
                <p:cNvSpPr/>
                <p:nvPr/>
              </p:nvSpPr>
              <p:spPr bwMode="gray">
                <a:xfrm rot="18980058">
                  <a:off x="5736551" y="3946699"/>
                  <a:ext cx="58398" cy="58398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1D7F13A0-35F3-44FE-B9B1-67BF3BA2E92F}"/>
                  </a:ext>
                </a:extLst>
              </p:cNvPr>
              <p:cNvGrpSpPr/>
              <p:nvPr/>
            </p:nvGrpSpPr>
            <p:grpSpPr>
              <a:xfrm rot="1401113">
                <a:off x="5651508" y="2922011"/>
                <a:ext cx="103143" cy="94509"/>
                <a:chOff x="5736551" y="3910588"/>
                <a:chExt cx="103143" cy="94509"/>
              </a:xfrm>
              <a:solidFill>
                <a:schemeClr val="tx1"/>
              </a:solidFill>
            </p:grpSpPr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9AC52B1B-AFE2-49ED-A6E5-8B2D356F0E70}"/>
                    </a:ext>
                  </a:extLst>
                </p:cNvPr>
                <p:cNvSpPr/>
                <p:nvPr/>
              </p:nvSpPr>
              <p:spPr bwMode="gray">
                <a:xfrm>
                  <a:off x="5781296" y="3910588"/>
                  <a:ext cx="58398" cy="58398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3" name="Oval 292">
                  <a:extLst>
                    <a:ext uri="{FF2B5EF4-FFF2-40B4-BE49-F238E27FC236}">
                      <a16:creationId xmlns:a16="http://schemas.microsoft.com/office/drawing/2014/main" id="{51D44887-7353-40FB-A8BB-248CB79E257F}"/>
                    </a:ext>
                  </a:extLst>
                </p:cNvPr>
                <p:cNvSpPr/>
                <p:nvPr/>
              </p:nvSpPr>
              <p:spPr bwMode="gray">
                <a:xfrm rot="18980058">
                  <a:off x="5736551" y="3946699"/>
                  <a:ext cx="58398" cy="58398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53BD8ACC-B494-4A60-A2BD-245808A4EEB0}"/>
                  </a:ext>
                </a:extLst>
              </p:cNvPr>
              <p:cNvGrpSpPr/>
              <p:nvPr/>
            </p:nvGrpSpPr>
            <p:grpSpPr>
              <a:xfrm rot="1401113">
                <a:off x="5700823" y="2795972"/>
                <a:ext cx="103143" cy="94509"/>
                <a:chOff x="5736551" y="3910588"/>
                <a:chExt cx="103143" cy="94509"/>
              </a:xfrm>
              <a:solidFill>
                <a:schemeClr val="tx1"/>
              </a:solidFill>
            </p:grpSpPr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FA6FBF08-E2CB-4680-B205-E8BA693F921E}"/>
                    </a:ext>
                  </a:extLst>
                </p:cNvPr>
                <p:cNvSpPr/>
                <p:nvPr/>
              </p:nvSpPr>
              <p:spPr bwMode="gray">
                <a:xfrm>
                  <a:off x="5781296" y="3910588"/>
                  <a:ext cx="58398" cy="58398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6E3FAB1C-264D-4B08-B10A-CE994362F282}"/>
                    </a:ext>
                  </a:extLst>
                </p:cNvPr>
                <p:cNvSpPr/>
                <p:nvPr/>
              </p:nvSpPr>
              <p:spPr bwMode="gray">
                <a:xfrm rot="18980058">
                  <a:off x="5736551" y="3946699"/>
                  <a:ext cx="58398" cy="58398"/>
                </a:xfrm>
                <a:prstGeom prst="ellips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62B9276-C4FA-4364-A867-2E58B57BF793}"/>
                </a:ext>
              </a:extLst>
            </p:cNvPr>
            <p:cNvGrpSpPr/>
            <p:nvPr/>
          </p:nvGrpSpPr>
          <p:grpSpPr>
            <a:xfrm rot="19657001">
              <a:off x="570498" y="482509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2C7F0956-7D86-4191-B358-982AF16BAE7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AB5A757F-6B92-4761-A998-9ABD3F2D2D6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903D1F1-CFF6-4A12-BDD2-F9DEE8C989AA}"/>
                </a:ext>
              </a:extLst>
            </p:cNvPr>
            <p:cNvGrpSpPr/>
            <p:nvPr/>
          </p:nvGrpSpPr>
          <p:grpSpPr>
            <a:xfrm rot="1401113">
              <a:off x="524687" y="4690860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156E4CB4-8C6B-46F6-BE3D-9DB4BD3ECCD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202D629B-3017-48FB-8C4B-CD6232BDC0F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ACFCB61-D884-4C11-BD90-AE184B98867F}"/>
                </a:ext>
              </a:extLst>
            </p:cNvPr>
            <p:cNvGrpSpPr/>
            <p:nvPr/>
          </p:nvGrpSpPr>
          <p:grpSpPr>
            <a:xfrm rot="4013176">
              <a:off x="767045" y="4852841"/>
              <a:ext cx="103143" cy="94509"/>
              <a:chOff x="5736551" y="3910588"/>
              <a:chExt cx="103143" cy="94509"/>
            </a:xfrm>
            <a:solidFill>
              <a:schemeClr val="tx1">
                <a:alpha val="70000"/>
              </a:schemeClr>
            </a:solidFill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A36BAA5-F950-4505-8235-7B15A2A06D8F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E62A0D87-9585-4693-AE0E-01A59117EF5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2D737BE-7A18-4A21-B848-ED0319C2FECD}"/>
                </a:ext>
              </a:extLst>
            </p:cNvPr>
            <p:cNvGrpSpPr/>
            <p:nvPr/>
          </p:nvGrpSpPr>
          <p:grpSpPr>
            <a:xfrm rot="4013176">
              <a:off x="371239" y="4633619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FCC531A3-F2E5-4D27-9017-643D0FDC559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ED99738F-5333-4BEF-AB44-EE73684CB9A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9FE8C57-418C-4AFC-AA68-97194E495663}"/>
                </a:ext>
              </a:extLst>
            </p:cNvPr>
            <p:cNvGrpSpPr/>
            <p:nvPr/>
          </p:nvGrpSpPr>
          <p:grpSpPr>
            <a:xfrm rot="2214910">
              <a:off x="420069" y="480041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212D3404-6740-4A7F-B1AB-110CF33A30BE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A3759D7-1B63-4F67-A01A-AD37BE5CC276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A22A466-1F4D-4C6D-9CA1-23C1612E2D53}"/>
                </a:ext>
              </a:extLst>
            </p:cNvPr>
            <p:cNvGrpSpPr/>
            <p:nvPr/>
          </p:nvGrpSpPr>
          <p:grpSpPr>
            <a:xfrm rot="1401113">
              <a:off x="980573" y="4892590"/>
              <a:ext cx="103143" cy="94509"/>
              <a:chOff x="5736551" y="3910588"/>
              <a:chExt cx="103143" cy="94509"/>
            </a:xfrm>
            <a:solidFill>
              <a:schemeClr val="tx1">
                <a:alpha val="70000"/>
              </a:schemeClr>
            </a:solidFill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15DEB159-1D5C-4978-A2EF-1CCB8E1AB56E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71B5CFB3-029E-43D5-82DD-E109057020D6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DBF9F8-AFCD-44C4-A656-4E7B15CAAB41}"/>
                </a:ext>
              </a:extLst>
            </p:cNvPr>
            <p:cNvSpPr/>
            <p:nvPr/>
          </p:nvSpPr>
          <p:spPr bwMode="gray">
            <a:xfrm rot="6906473" flipH="1">
              <a:off x="908160" y="2177741"/>
              <a:ext cx="1511838" cy="396985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AD5BC6-F19F-48E5-8D88-8F3452002EE3}"/>
                </a:ext>
              </a:extLst>
            </p:cNvPr>
            <p:cNvGrpSpPr/>
            <p:nvPr/>
          </p:nvGrpSpPr>
          <p:grpSpPr>
            <a:xfrm>
              <a:off x="1546156" y="2404884"/>
              <a:ext cx="158096" cy="204726"/>
              <a:chOff x="974897" y="2827507"/>
              <a:chExt cx="158096" cy="204726"/>
            </a:xfrm>
          </p:grpSpPr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927B9F7B-0CF5-4847-8AB5-B150D3699F78}"/>
                  </a:ext>
                </a:extLst>
              </p:cNvPr>
              <p:cNvSpPr/>
              <p:nvPr/>
            </p:nvSpPr>
            <p:spPr bwMode="gray">
              <a:xfrm rot="17283157">
                <a:off x="1035786" y="297383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10992788-EB35-42D3-89A7-67C184419A4F}"/>
                  </a:ext>
                </a:extLst>
              </p:cNvPr>
              <p:cNvSpPr/>
              <p:nvPr/>
            </p:nvSpPr>
            <p:spPr bwMode="gray">
              <a:xfrm rot="17283157">
                <a:off x="974897" y="283093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DE64B099-AB2D-475F-BE84-42FE73257F15}"/>
                  </a:ext>
                </a:extLst>
              </p:cNvPr>
              <p:cNvSpPr/>
              <p:nvPr/>
            </p:nvSpPr>
            <p:spPr bwMode="gray">
              <a:xfrm rot="15563215">
                <a:off x="1074595" y="289341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D44D36D7-99A1-4F8F-B44A-21C582B8A142}"/>
                  </a:ext>
                </a:extLst>
              </p:cNvPr>
              <p:cNvSpPr/>
              <p:nvPr/>
            </p:nvSpPr>
            <p:spPr bwMode="gray">
              <a:xfrm rot="15563215">
                <a:off x="1048997" y="2827507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F8355D3A-4223-4336-AE0B-26FDDABFBC10}"/>
                  </a:ext>
                </a:extLst>
              </p:cNvPr>
              <p:cNvSpPr/>
              <p:nvPr/>
            </p:nvSpPr>
            <p:spPr bwMode="gray">
              <a:xfrm rot="15563215">
                <a:off x="1002497" y="2906244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7B1A74A-E161-4EE9-A768-4066F79BF2DA}"/>
                </a:ext>
              </a:extLst>
            </p:cNvPr>
            <p:cNvGrpSpPr/>
            <p:nvPr/>
          </p:nvGrpSpPr>
          <p:grpSpPr>
            <a:xfrm>
              <a:off x="1756655" y="1984222"/>
              <a:ext cx="181766" cy="156358"/>
              <a:chOff x="1317631" y="2249859"/>
              <a:chExt cx="181766" cy="156358"/>
            </a:xfrm>
          </p:grpSpPr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CC425768-792C-47D5-A552-F5C724105563}"/>
                  </a:ext>
                </a:extLst>
              </p:cNvPr>
              <p:cNvSpPr/>
              <p:nvPr/>
            </p:nvSpPr>
            <p:spPr bwMode="gray">
              <a:xfrm rot="17283157">
                <a:off x="1440999" y="229828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FD66AFCB-EE12-4A4A-8597-FCDF031372BC}"/>
                  </a:ext>
                </a:extLst>
              </p:cNvPr>
              <p:cNvSpPr/>
              <p:nvPr/>
            </p:nvSpPr>
            <p:spPr bwMode="gray">
              <a:xfrm rot="17283157">
                <a:off x="1402701" y="234781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3BC9318B-276A-439D-BB5D-4327B2D038A7}"/>
                  </a:ext>
                </a:extLst>
              </p:cNvPr>
              <p:cNvSpPr/>
              <p:nvPr/>
            </p:nvSpPr>
            <p:spPr bwMode="gray">
              <a:xfrm rot="17283157">
                <a:off x="1342491" y="234305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DD9BA26F-A8F6-4B2E-9D73-43B3E0F48A2B}"/>
                  </a:ext>
                </a:extLst>
              </p:cNvPr>
              <p:cNvSpPr/>
              <p:nvPr/>
            </p:nvSpPr>
            <p:spPr bwMode="gray">
              <a:xfrm rot="15563215">
                <a:off x="1373340" y="229474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ECBA5BCC-E0FC-4381-9E66-81899C5AA65A}"/>
                  </a:ext>
                </a:extLst>
              </p:cNvPr>
              <p:cNvSpPr/>
              <p:nvPr/>
            </p:nvSpPr>
            <p:spPr bwMode="gray">
              <a:xfrm rot="15563215">
                <a:off x="1406098" y="224985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E9284BF3-81C8-46E4-B519-02301BC6F2D1}"/>
                  </a:ext>
                </a:extLst>
              </p:cNvPr>
              <p:cNvSpPr/>
              <p:nvPr/>
            </p:nvSpPr>
            <p:spPr bwMode="gray">
              <a:xfrm rot="15563215">
                <a:off x="1317631" y="2287906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1C480E6-2C09-4703-AD7B-349AC9030600}"/>
                </a:ext>
              </a:extLst>
            </p:cNvPr>
            <p:cNvSpPr/>
            <p:nvPr/>
          </p:nvSpPr>
          <p:spPr bwMode="gray">
            <a:xfrm rot="407599">
              <a:off x="846692" y="434063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3823C7-8E33-4FDB-9340-D346ACF1AD0E}"/>
                </a:ext>
              </a:extLst>
            </p:cNvPr>
            <p:cNvSpPr/>
            <p:nvPr/>
          </p:nvSpPr>
          <p:spPr bwMode="gray">
            <a:xfrm rot="8226326" flipH="1">
              <a:off x="3560669" y="3146412"/>
              <a:ext cx="982346" cy="148752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0C116C0-6631-49FA-B7DF-3168E1A85654}"/>
                </a:ext>
              </a:extLst>
            </p:cNvPr>
            <p:cNvSpPr/>
            <p:nvPr/>
          </p:nvSpPr>
          <p:spPr bwMode="gray">
            <a:xfrm rot="10800000" flipH="1" flipV="1">
              <a:off x="6500996" y="5426473"/>
              <a:ext cx="2086778" cy="595690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452E7B-C213-4E7B-965B-01243AE5222F}"/>
                </a:ext>
              </a:extLst>
            </p:cNvPr>
            <p:cNvSpPr txBox="1"/>
            <p:nvPr/>
          </p:nvSpPr>
          <p:spPr bwMode="gray">
            <a:xfrm>
              <a:off x="6419516" y="6025046"/>
              <a:ext cx="2450565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 dirty="0"/>
                <a:t>Phase Transition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B2B5C2-A769-4D2A-AD5F-B5F839508ECA}"/>
                </a:ext>
              </a:extLst>
            </p:cNvPr>
            <p:cNvSpPr/>
            <p:nvPr/>
          </p:nvSpPr>
          <p:spPr bwMode="gray">
            <a:xfrm rot="5400000">
              <a:off x="6803496" y="5399480"/>
              <a:ext cx="251814" cy="251814"/>
            </a:xfrm>
            <a:prstGeom prst="ellipse">
              <a:avLst/>
            </a:prstGeom>
            <a:gradFill>
              <a:gsLst>
                <a:gs pos="0">
                  <a:srgbClr val="232323"/>
                </a:gs>
                <a:gs pos="100000">
                  <a:srgbClr val="FF0000"/>
                </a:gs>
              </a:gsLst>
              <a:lin ang="0" scaled="0"/>
            </a:gradFill>
            <a:ln w="3175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12CE2BE-9362-430F-8B30-8727FD640F05}"/>
                </a:ext>
              </a:extLst>
            </p:cNvPr>
            <p:cNvSpPr/>
            <p:nvPr/>
          </p:nvSpPr>
          <p:spPr bwMode="gray">
            <a:xfrm rot="5400000">
              <a:off x="7418157" y="5659672"/>
              <a:ext cx="251814" cy="251814"/>
            </a:xfrm>
            <a:prstGeom prst="ellipse">
              <a:avLst/>
            </a:prstGeom>
            <a:gradFill>
              <a:gsLst>
                <a:gs pos="32000">
                  <a:srgbClr val="232323"/>
                </a:gs>
                <a:gs pos="100000">
                  <a:srgbClr val="FF0000"/>
                </a:gs>
              </a:gsLst>
              <a:lin ang="0" scaled="0"/>
            </a:gradFill>
            <a:ln w="3175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C99CFBE-EC9F-426A-B6EF-B25B5C742EE7}"/>
                </a:ext>
              </a:extLst>
            </p:cNvPr>
            <p:cNvSpPr/>
            <p:nvPr/>
          </p:nvSpPr>
          <p:spPr bwMode="gray">
            <a:xfrm rot="5400000">
              <a:off x="7970981" y="5513006"/>
              <a:ext cx="251814" cy="251814"/>
            </a:xfrm>
            <a:prstGeom prst="ellipse">
              <a:avLst/>
            </a:prstGeom>
            <a:gradFill>
              <a:gsLst>
                <a:gs pos="65000">
                  <a:srgbClr val="232323"/>
                </a:gs>
                <a:gs pos="100000">
                  <a:srgbClr val="FF0000"/>
                </a:gs>
              </a:gsLst>
              <a:lin ang="0" scaled="0"/>
            </a:gradFill>
            <a:ln w="3175">
              <a:solidFill>
                <a:srgbClr val="FF0000">
                  <a:alpha val="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EB8E200-794D-4109-824F-0CAE0368305D}"/>
                </a:ext>
              </a:extLst>
            </p:cNvPr>
            <p:cNvGrpSpPr/>
            <p:nvPr/>
          </p:nvGrpSpPr>
          <p:grpSpPr>
            <a:xfrm>
              <a:off x="8197707" y="4006181"/>
              <a:ext cx="2082924" cy="1355142"/>
              <a:chOff x="7548002" y="5624427"/>
              <a:chExt cx="2082924" cy="1355142"/>
            </a:xfrm>
          </p:grpSpPr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491C7EEC-44ED-4CF6-82D6-784AC5BCD066}"/>
                  </a:ext>
                </a:extLst>
              </p:cNvPr>
              <p:cNvSpPr/>
              <p:nvPr/>
            </p:nvSpPr>
            <p:spPr bwMode="gray">
              <a:xfrm>
                <a:off x="8206233" y="6590406"/>
                <a:ext cx="205517" cy="20551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AD4E083B-BDB1-41CD-92EE-3FA34BBB1151}"/>
                  </a:ext>
                </a:extLst>
              </p:cNvPr>
              <p:cNvSpPr/>
              <p:nvPr/>
            </p:nvSpPr>
            <p:spPr bwMode="gray">
              <a:xfrm>
                <a:off x="8605921" y="6817062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1788D588-AD53-48D3-906E-6B787B131778}"/>
                  </a:ext>
                </a:extLst>
              </p:cNvPr>
              <p:cNvSpPr/>
              <p:nvPr/>
            </p:nvSpPr>
            <p:spPr bwMode="gray">
              <a:xfrm>
                <a:off x="8397107" y="5624427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B1C2D1B4-DF33-4FF2-AD2F-FCECE74B59D8}"/>
                  </a:ext>
                </a:extLst>
              </p:cNvPr>
              <p:cNvSpPr/>
              <p:nvPr/>
            </p:nvSpPr>
            <p:spPr bwMode="gray">
              <a:xfrm>
                <a:off x="8356658" y="5857011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99C1AB48-BAEE-4C2B-AE73-0A858D54B42B}"/>
                  </a:ext>
                </a:extLst>
              </p:cNvPr>
              <p:cNvSpPr/>
              <p:nvPr/>
            </p:nvSpPr>
            <p:spPr bwMode="gray">
              <a:xfrm>
                <a:off x="7869133" y="5647673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CDC7104C-443E-44FA-B5A3-9673005BD2B5}"/>
                  </a:ext>
                </a:extLst>
              </p:cNvPr>
              <p:cNvSpPr/>
              <p:nvPr/>
            </p:nvSpPr>
            <p:spPr bwMode="gray">
              <a:xfrm>
                <a:off x="7657239" y="6558084"/>
                <a:ext cx="251814" cy="251814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81E06E0-6663-45A7-A1DB-2FF6DBD96DF4}"/>
                  </a:ext>
                </a:extLst>
              </p:cNvPr>
              <p:cNvSpPr/>
              <p:nvPr/>
            </p:nvSpPr>
            <p:spPr bwMode="gray">
              <a:xfrm>
                <a:off x="7948934" y="5969742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E3630308-4513-499B-9625-B2F87E0AF9FA}"/>
                  </a:ext>
                </a:extLst>
              </p:cNvPr>
              <p:cNvSpPr/>
              <p:nvPr/>
            </p:nvSpPr>
            <p:spPr bwMode="gray">
              <a:xfrm>
                <a:off x="7550686" y="6007938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7B8AC359-5054-405E-8390-324E821B8DBB}"/>
                  </a:ext>
                </a:extLst>
              </p:cNvPr>
              <p:cNvSpPr/>
              <p:nvPr/>
            </p:nvSpPr>
            <p:spPr bwMode="gray">
              <a:xfrm>
                <a:off x="8765033" y="5689325"/>
                <a:ext cx="224186" cy="224186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0FA70D54-3423-4E64-8804-75D351317807}"/>
                  </a:ext>
                </a:extLst>
              </p:cNvPr>
              <p:cNvSpPr/>
              <p:nvPr/>
            </p:nvSpPr>
            <p:spPr bwMode="gray">
              <a:xfrm>
                <a:off x="8878377" y="6619473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0923CA6C-0E96-4A95-879A-A847EB6CA653}"/>
                  </a:ext>
                </a:extLst>
              </p:cNvPr>
              <p:cNvSpPr/>
              <p:nvPr/>
            </p:nvSpPr>
            <p:spPr bwMode="gray">
              <a:xfrm>
                <a:off x="9079964" y="5957239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8589733C-84DF-469D-9470-C2DC8F015AF4}"/>
                  </a:ext>
                </a:extLst>
              </p:cNvPr>
              <p:cNvSpPr txBox="1"/>
              <p:nvPr/>
            </p:nvSpPr>
            <p:spPr bwMode="gray">
              <a:xfrm>
                <a:off x="7548002" y="6195953"/>
                <a:ext cx="2082924" cy="312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000" dirty="0" err="1">
                    <a:solidFill>
                      <a:srgbClr val="232323"/>
                    </a:solidFill>
                    <a:cs typeface="Times New Roman" panose="02020603050405020304" pitchFamily="18" charset="0"/>
                  </a:rPr>
                  <a:t>Nanoparticles</a:t>
                </a:r>
                <a:endParaRPr lang="en-GB" sz="2000" dirty="0" err="1">
                  <a:solidFill>
                    <a:srgbClr val="232323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AC117B2-E456-458E-9137-8DDCEE20F793}"/>
                </a:ext>
              </a:extLst>
            </p:cNvPr>
            <p:cNvSpPr/>
            <p:nvPr/>
          </p:nvSpPr>
          <p:spPr bwMode="gray">
            <a:xfrm rot="4163471" flipH="1">
              <a:off x="7382068" y="3359430"/>
              <a:ext cx="1143943" cy="179479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D083960-1115-45EC-9FCE-EFD1D557EF02}"/>
                </a:ext>
              </a:extLst>
            </p:cNvPr>
            <p:cNvGrpSpPr/>
            <p:nvPr/>
          </p:nvGrpSpPr>
          <p:grpSpPr>
            <a:xfrm rot="1802302">
              <a:off x="7321001" y="2233144"/>
              <a:ext cx="444284" cy="691589"/>
              <a:chOff x="8367789" y="4336753"/>
              <a:chExt cx="444284" cy="691589"/>
            </a:xfrm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5D5E862-66D4-4882-8A5B-E7661BB0CB33}"/>
                  </a:ext>
                </a:extLst>
              </p:cNvPr>
              <p:cNvSpPr/>
              <p:nvPr/>
            </p:nvSpPr>
            <p:spPr bwMode="gray">
              <a:xfrm>
                <a:off x="8466943" y="4447401"/>
                <a:ext cx="205517" cy="20551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AAA48DBC-5E91-4387-A6E6-6074490F9FCE}"/>
                  </a:ext>
                </a:extLst>
              </p:cNvPr>
              <p:cNvSpPr/>
              <p:nvPr/>
            </p:nvSpPr>
            <p:spPr bwMode="gray">
              <a:xfrm>
                <a:off x="8367789" y="4865835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2098532D-7CF4-499A-B6BD-81638C89A591}"/>
                  </a:ext>
                </a:extLst>
              </p:cNvPr>
              <p:cNvSpPr/>
              <p:nvPr/>
            </p:nvSpPr>
            <p:spPr bwMode="gray">
              <a:xfrm>
                <a:off x="8367789" y="4336753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895B68A4-6F6B-4A20-B1F6-46598EFD9BF2}"/>
                  </a:ext>
                </a:extLst>
              </p:cNvPr>
              <p:cNvSpPr/>
              <p:nvPr/>
            </p:nvSpPr>
            <p:spPr bwMode="gray">
              <a:xfrm>
                <a:off x="8456929" y="4654177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63D3CB84-2BD9-4194-A2C8-0E3DF4F7B8CE}"/>
                  </a:ext>
                </a:extLst>
              </p:cNvPr>
              <p:cNvSpPr/>
              <p:nvPr/>
            </p:nvSpPr>
            <p:spPr bwMode="gray">
              <a:xfrm>
                <a:off x="8649566" y="4388612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246260B-70CE-4CEA-B717-60C95D6FA502}"/>
                </a:ext>
              </a:extLst>
            </p:cNvPr>
            <p:cNvGrpSpPr/>
            <p:nvPr/>
          </p:nvGrpSpPr>
          <p:grpSpPr>
            <a:xfrm rot="8296127">
              <a:off x="8153259" y="1963536"/>
              <a:ext cx="518285" cy="757418"/>
              <a:chOff x="8974718" y="4274636"/>
              <a:chExt cx="518285" cy="757418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969833A9-17DA-4006-B6EF-6CDA5DD7B2F5}"/>
                  </a:ext>
                </a:extLst>
              </p:cNvPr>
              <p:cNvSpPr/>
              <p:nvPr/>
            </p:nvSpPr>
            <p:spPr bwMode="gray">
              <a:xfrm>
                <a:off x="8974718" y="4575154"/>
                <a:ext cx="205517" cy="20551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5B9EC307-4144-44F4-AD7F-1704C1AE50A4}"/>
                  </a:ext>
                </a:extLst>
              </p:cNvPr>
              <p:cNvSpPr/>
              <p:nvPr/>
            </p:nvSpPr>
            <p:spPr bwMode="gray">
              <a:xfrm>
                <a:off x="9330496" y="4869547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047FF761-6B64-4E87-83F0-A873A5682598}"/>
                  </a:ext>
                </a:extLst>
              </p:cNvPr>
              <p:cNvSpPr/>
              <p:nvPr/>
            </p:nvSpPr>
            <p:spPr bwMode="gray">
              <a:xfrm>
                <a:off x="9045850" y="4274636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EBA11D2C-3434-47C7-A81C-34C0148B95D0}"/>
                  </a:ext>
                </a:extLst>
              </p:cNvPr>
              <p:cNvSpPr/>
              <p:nvPr/>
            </p:nvSpPr>
            <p:spPr bwMode="gray">
              <a:xfrm>
                <a:off x="9072466" y="4433554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FEC1BF4D-522A-402B-8159-4DC7A7CBCD55}"/>
                  </a:ext>
                </a:extLst>
              </p:cNvPr>
              <p:cNvSpPr/>
              <p:nvPr/>
            </p:nvSpPr>
            <p:spPr bwMode="gray">
              <a:xfrm>
                <a:off x="9145532" y="4664491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20233E2-B36B-40CF-98A2-5BFDE0AB8400}"/>
                </a:ext>
              </a:extLst>
            </p:cNvPr>
            <p:cNvGrpSpPr/>
            <p:nvPr/>
          </p:nvGrpSpPr>
          <p:grpSpPr>
            <a:xfrm rot="3385123">
              <a:off x="7671168" y="1439033"/>
              <a:ext cx="487549" cy="715494"/>
              <a:chOff x="8361893" y="3498576"/>
              <a:chExt cx="487549" cy="71549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72CCBDDE-D9CC-45FA-95B0-00A38D39E7BC}"/>
                  </a:ext>
                </a:extLst>
              </p:cNvPr>
              <p:cNvSpPr/>
              <p:nvPr/>
            </p:nvSpPr>
            <p:spPr bwMode="gray">
              <a:xfrm>
                <a:off x="8561699" y="4051563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706F698A-3D68-4EDB-BA82-FD6E0A0534A9}"/>
                  </a:ext>
                </a:extLst>
              </p:cNvPr>
              <p:cNvSpPr/>
              <p:nvPr/>
            </p:nvSpPr>
            <p:spPr bwMode="gray">
              <a:xfrm>
                <a:off x="8454005" y="3717667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4BD5071F-20BF-45DA-B267-0B637022FBB8}"/>
                  </a:ext>
                </a:extLst>
              </p:cNvPr>
              <p:cNvSpPr/>
              <p:nvPr/>
            </p:nvSpPr>
            <p:spPr bwMode="gray">
              <a:xfrm>
                <a:off x="8462749" y="3498576"/>
                <a:ext cx="224186" cy="224186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ADBB4A5-37E2-4D68-A0DF-F878EB0A2CC4}"/>
                  </a:ext>
                </a:extLst>
              </p:cNvPr>
              <p:cNvSpPr/>
              <p:nvPr/>
            </p:nvSpPr>
            <p:spPr bwMode="gray">
              <a:xfrm>
                <a:off x="8361893" y="3878149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8B4E2C61-6A33-4298-8FDB-BC9639FF8E9A}"/>
                  </a:ext>
                </a:extLst>
              </p:cNvPr>
              <p:cNvSpPr/>
              <p:nvPr/>
            </p:nvSpPr>
            <p:spPr bwMode="gray">
              <a:xfrm>
                <a:off x="8686935" y="3512266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E0E967A-60C5-4702-B229-6CF01B9A8645}"/>
                </a:ext>
              </a:extLst>
            </p:cNvPr>
            <p:cNvSpPr txBox="1"/>
            <p:nvPr/>
          </p:nvSpPr>
          <p:spPr bwMode="gray">
            <a:xfrm>
              <a:off x="8015449" y="3262086"/>
              <a:ext cx="1515138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 dirty="0"/>
                <a:t>Agglomeration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4E06DA6-0466-4BF3-98D5-A29C0BD1F73E}"/>
                </a:ext>
              </a:extLst>
            </p:cNvPr>
            <p:cNvGrpSpPr/>
            <p:nvPr/>
          </p:nvGrpSpPr>
          <p:grpSpPr>
            <a:xfrm rot="17088847">
              <a:off x="7515745" y="3431655"/>
              <a:ext cx="364298" cy="359276"/>
              <a:chOff x="7188767" y="4699619"/>
              <a:chExt cx="364298" cy="359276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D5D9F853-05E2-4B9E-92E5-CDC5E044CFCF}"/>
                  </a:ext>
                </a:extLst>
              </p:cNvPr>
              <p:cNvSpPr/>
              <p:nvPr/>
            </p:nvSpPr>
            <p:spPr bwMode="gray">
              <a:xfrm>
                <a:off x="7188767" y="4800564"/>
                <a:ext cx="258331" cy="258331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FD1E8B03-88B2-48B3-9B90-39EA9D18BCE6}"/>
                  </a:ext>
                </a:extLst>
              </p:cNvPr>
              <p:cNvSpPr/>
              <p:nvPr/>
            </p:nvSpPr>
            <p:spPr bwMode="gray">
              <a:xfrm>
                <a:off x="7390558" y="4699619"/>
                <a:ext cx="162507" cy="162507"/>
              </a:xfrm>
              <a:prstGeom prst="ellipse">
                <a:avLst/>
              </a:prstGeom>
              <a:solidFill>
                <a:srgbClr val="232323"/>
              </a:solidFill>
              <a:ln w="3175">
                <a:solidFill>
                  <a:srgbClr val="23232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76B70A0-C9EE-41D1-92AA-5AE056B106A4}"/>
                </a:ext>
              </a:extLst>
            </p:cNvPr>
            <p:cNvGrpSpPr/>
            <p:nvPr/>
          </p:nvGrpSpPr>
          <p:grpSpPr>
            <a:xfrm>
              <a:off x="5131192" y="1940058"/>
              <a:ext cx="1170619" cy="1041379"/>
              <a:chOff x="4976252" y="1913388"/>
              <a:chExt cx="1170619" cy="1041379"/>
            </a:xfrm>
          </p:grpSpPr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D418073A-AC78-4677-B8AC-135315FFCF4C}"/>
                  </a:ext>
                </a:extLst>
              </p:cNvPr>
              <p:cNvSpPr/>
              <p:nvPr/>
            </p:nvSpPr>
            <p:spPr bwMode="gray">
              <a:xfrm rot="502752">
                <a:off x="5480308" y="2705476"/>
                <a:ext cx="249291" cy="249291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CB7E5ED-343F-4B57-A5FE-8C5F06439C17}"/>
                  </a:ext>
                </a:extLst>
              </p:cNvPr>
              <p:cNvSpPr/>
              <p:nvPr/>
            </p:nvSpPr>
            <p:spPr bwMode="gray">
              <a:xfrm rot="502752">
                <a:off x="5696332" y="2129412"/>
                <a:ext cx="249291" cy="249291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FA44CDE-2FAA-492A-9765-62FFECAD41D7}"/>
                  </a:ext>
                </a:extLst>
              </p:cNvPr>
              <p:cNvSpPr/>
              <p:nvPr/>
            </p:nvSpPr>
            <p:spPr bwMode="gray">
              <a:xfrm rot="502752">
                <a:off x="4976252" y="2345436"/>
                <a:ext cx="249291" cy="249291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057296A9-0DD0-4B88-B025-38BF87D2E838}"/>
                  </a:ext>
                </a:extLst>
              </p:cNvPr>
              <p:cNvSpPr/>
              <p:nvPr/>
            </p:nvSpPr>
            <p:spPr bwMode="gray">
              <a:xfrm rot="502752">
                <a:off x="5408300" y="2345436"/>
                <a:ext cx="249291" cy="249291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22C5CB5-66C7-423F-BE55-87AA40E47803}"/>
                  </a:ext>
                </a:extLst>
              </p:cNvPr>
              <p:cNvSpPr/>
              <p:nvPr/>
            </p:nvSpPr>
            <p:spPr bwMode="gray">
              <a:xfrm rot="502752">
                <a:off x="5192276" y="2057404"/>
                <a:ext cx="249291" cy="249291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5CD1DDD4-DF66-42EC-BC6F-BBB959D8DDED}"/>
                  </a:ext>
                </a:extLst>
              </p:cNvPr>
              <p:cNvSpPr/>
              <p:nvPr/>
            </p:nvSpPr>
            <p:spPr bwMode="gray">
              <a:xfrm rot="502752">
                <a:off x="5552316" y="1913388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495E002B-1A70-48D1-B360-87B311B0991F}"/>
                  </a:ext>
                </a:extLst>
              </p:cNvPr>
              <p:cNvSpPr/>
              <p:nvPr/>
            </p:nvSpPr>
            <p:spPr bwMode="gray">
              <a:xfrm rot="502752">
                <a:off x="5984364" y="277748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F42F9A6A-9B58-4110-AEB3-9B2E914F544A}"/>
                  </a:ext>
                </a:extLst>
              </p:cNvPr>
              <p:cNvSpPr/>
              <p:nvPr/>
            </p:nvSpPr>
            <p:spPr bwMode="gray">
              <a:xfrm rot="502752">
                <a:off x="5192276" y="2705476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03E7175D-A007-4595-99C9-B54FEE9B2ADE}"/>
                  </a:ext>
                </a:extLst>
              </p:cNvPr>
              <p:cNvSpPr/>
              <p:nvPr/>
            </p:nvSpPr>
            <p:spPr bwMode="gray">
              <a:xfrm rot="502752">
                <a:off x="5840348" y="2489452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39B6949-F32D-4A52-8EB3-4341B9C6552E}"/>
                </a:ext>
              </a:extLst>
            </p:cNvPr>
            <p:cNvSpPr/>
            <p:nvPr/>
          </p:nvSpPr>
          <p:spPr bwMode="gray">
            <a:xfrm rot="5283843">
              <a:off x="3454195" y="378078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3163E43-F307-48F2-84DB-C897CEF570CD}"/>
                </a:ext>
              </a:extLst>
            </p:cNvPr>
            <p:cNvSpPr/>
            <p:nvPr/>
          </p:nvSpPr>
          <p:spPr bwMode="gray">
            <a:xfrm rot="1865075">
              <a:off x="3179131" y="44611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0DBE3B-B6DB-4AAD-B7D2-2E9492EB51C9}"/>
                </a:ext>
              </a:extLst>
            </p:cNvPr>
            <p:cNvSpPr/>
            <p:nvPr/>
          </p:nvSpPr>
          <p:spPr bwMode="gray">
            <a:xfrm rot="965075">
              <a:off x="3385340" y="430270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2D32521-947B-41E9-A1C3-2AB1E4BBBD17}"/>
                </a:ext>
              </a:extLst>
            </p:cNvPr>
            <p:cNvSpPr/>
            <p:nvPr/>
          </p:nvSpPr>
          <p:spPr bwMode="gray">
            <a:xfrm rot="8032842">
              <a:off x="3307098" y="402624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3714B69-E4A6-46D8-878B-44D4933D2D6E}"/>
                </a:ext>
              </a:extLst>
            </p:cNvPr>
            <p:cNvSpPr/>
            <p:nvPr/>
          </p:nvSpPr>
          <p:spPr bwMode="gray">
            <a:xfrm rot="8032842">
              <a:off x="3008464" y="45663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C4CA3D-F2B8-43DE-BE76-9E8EA9F82084}"/>
                </a:ext>
              </a:extLst>
            </p:cNvPr>
            <p:cNvSpPr/>
            <p:nvPr/>
          </p:nvSpPr>
          <p:spPr bwMode="gray">
            <a:xfrm rot="8032842">
              <a:off x="3093932" y="394617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4808107-CE48-44ED-85BD-971A8963C3A2}"/>
                </a:ext>
              </a:extLst>
            </p:cNvPr>
            <p:cNvSpPr/>
            <p:nvPr/>
          </p:nvSpPr>
          <p:spPr bwMode="gray">
            <a:xfrm rot="8032842">
              <a:off x="2967494" y="431977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5F66350-6070-45E4-8092-1708FEB296E1}"/>
                </a:ext>
              </a:extLst>
            </p:cNvPr>
            <p:cNvSpPr/>
            <p:nvPr/>
          </p:nvSpPr>
          <p:spPr bwMode="gray">
            <a:xfrm rot="20845133">
              <a:off x="2984235" y="445358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42AD3A9-5371-45CB-861F-C15E2A0DE9C4}"/>
                </a:ext>
              </a:extLst>
            </p:cNvPr>
            <p:cNvSpPr/>
            <p:nvPr/>
          </p:nvSpPr>
          <p:spPr bwMode="gray">
            <a:xfrm rot="20845133">
              <a:off x="2917717" y="440547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53B9F2-3E54-4B69-8CD5-EAC7EBC0B8BC}"/>
                </a:ext>
              </a:extLst>
            </p:cNvPr>
            <p:cNvSpPr/>
            <p:nvPr/>
          </p:nvSpPr>
          <p:spPr bwMode="gray">
            <a:xfrm rot="5412900">
              <a:off x="2959434" y="467750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730AE8D-B6A3-4AD1-B64A-9AF384549FBB}"/>
                </a:ext>
              </a:extLst>
            </p:cNvPr>
            <p:cNvSpPr/>
            <p:nvPr/>
          </p:nvSpPr>
          <p:spPr bwMode="gray">
            <a:xfrm rot="20845133">
              <a:off x="2497293" y="473360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CA78D76-227D-43FB-9DB6-21573C5CDE0A}"/>
                </a:ext>
              </a:extLst>
            </p:cNvPr>
            <p:cNvSpPr/>
            <p:nvPr/>
          </p:nvSpPr>
          <p:spPr bwMode="gray">
            <a:xfrm rot="5412900">
              <a:off x="2906318" y="45776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B860E9A-8CE0-4CED-9171-B2013D6DB8E5}"/>
                </a:ext>
              </a:extLst>
            </p:cNvPr>
            <p:cNvSpPr/>
            <p:nvPr/>
          </p:nvSpPr>
          <p:spPr bwMode="gray">
            <a:xfrm rot="5412900">
              <a:off x="2950774" y="421617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7D1AB5C-FC0A-44DD-9656-5B47091F825A}"/>
                </a:ext>
              </a:extLst>
            </p:cNvPr>
            <p:cNvSpPr/>
            <p:nvPr/>
          </p:nvSpPr>
          <p:spPr bwMode="gray">
            <a:xfrm rot="965075">
              <a:off x="3157553" y="401476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E6F408-1C4C-48C5-9277-B453AD9F8507}"/>
                </a:ext>
              </a:extLst>
            </p:cNvPr>
            <p:cNvSpPr/>
            <p:nvPr/>
          </p:nvSpPr>
          <p:spPr bwMode="gray">
            <a:xfrm rot="965075">
              <a:off x="3558916" y="43660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35C1D75-67B0-43E1-BB9A-348DD0333B42}"/>
                </a:ext>
              </a:extLst>
            </p:cNvPr>
            <p:cNvSpPr/>
            <p:nvPr/>
          </p:nvSpPr>
          <p:spPr bwMode="gray">
            <a:xfrm rot="965075">
              <a:off x="3506247" y="403090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AAD74F7-D187-45FF-8106-4A0E26F671EE}"/>
                </a:ext>
              </a:extLst>
            </p:cNvPr>
            <p:cNvSpPr/>
            <p:nvPr/>
          </p:nvSpPr>
          <p:spPr bwMode="gray">
            <a:xfrm rot="965075">
              <a:off x="3232214" y="394551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607B948-276E-4233-9D5B-FD8ED40AA185}"/>
                </a:ext>
              </a:extLst>
            </p:cNvPr>
            <p:cNvSpPr/>
            <p:nvPr/>
          </p:nvSpPr>
          <p:spPr bwMode="gray">
            <a:xfrm rot="8032842">
              <a:off x="3341853" y="389320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0F5D7A0-E394-49CF-B8DD-B49B0DBFBEE1}"/>
                </a:ext>
              </a:extLst>
            </p:cNvPr>
            <p:cNvSpPr/>
            <p:nvPr/>
          </p:nvSpPr>
          <p:spPr bwMode="gray">
            <a:xfrm rot="20845133">
              <a:off x="3373563" y="36714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438EAFE-85E6-4595-BAC7-5970040C0FB8}"/>
                </a:ext>
              </a:extLst>
            </p:cNvPr>
            <p:cNvSpPr/>
            <p:nvPr/>
          </p:nvSpPr>
          <p:spPr bwMode="gray">
            <a:xfrm rot="20845133">
              <a:off x="3437626" y="39457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4B27F43-B6A6-4DFD-8457-C6937FF5A674}"/>
                </a:ext>
              </a:extLst>
            </p:cNvPr>
            <p:cNvSpPr/>
            <p:nvPr/>
          </p:nvSpPr>
          <p:spPr bwMode="gray">
            <a:xfrm rot="20845133">
              <a:off x="2625578" y="464712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BBEC913-3957-4DE7-B223-398CD1A9A28D}"/>
                </a:ext>
              </a:extLst>
            </p:cNvPr>
            <p:cNvSpPr/>
            <p:nvPr/>
          </p:nvSpPr>
          <p:spPr bwMode="gray">
            <a:xfrm rot="5412900">
              <a:off x="3282150" y="354220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0D9A481-E200-4853-9C70-66AFDAA99215}"/>
                </a:ext>
              </a:extLst>
            </p:cNvPr>
            <p:cNvSpPr/>
            <p:nvPr/>
          </p:nvSpPr>
          <p:spPr bwMode="gray">
            <a:xfrm rot="1865075">
              <a:off x="3651968" y="45504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27EC31F-DA00-40DB-80A1-5E4A28444AF5}"/>
                </a:ext>
              </a:extLst>
            </p:cNvPr>
            <p:cNvSpPr/>
            <p:nvPr/>
          </p:nvSpPr>
          <p:spPr bwMode="gray">
            <a:xfrm rot="965075">
              <a:off x="2850886" y="450502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63EBD89-FD6A-4BB5-8C93-E244E33B6282}"/>
                </a:ext>
              </a:extLst>
            </p:cNvPr>
            <p:cNvSpPr/>
            <p:nvPr/>
          </p:nvSpPr>
          <p:spPr bwMode="gray">
            <a:xfrm rot="965075">
              <a:off x="3666904" y="420870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F7614FF-512A-4CA2-A95C-A542ADACDF57}"/>
                </a:ext>
              </a:extLst>
            </p:cNvPr>
            <p:cNvSpPr/>
            <p:nvPr/>
          </p:nvSpPr>
          <p:spPr bwMode="gray">
            <a:xfrm rot="965075">
              <a:off x="2968202" y="351462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B219AA4-A66E-4F77-B290-86446401D16B}"/>
                </a:ext>
              </a:extLst>
            </p:cNvPr>
            <p:cNvSpPr/>
            <p:nvPr/>
          </p:nvSpPr>
          <p:spPr bwMode="gray">
            <a:xfrm rot="965075">
              <a:off x="3483323" y="412788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1E80565A-CB49-4F5E-9B2F-BFCD602B5836}"/>
                </a:ext>
              </a:extLst>
            </p:cNvPr>
            <p:cNvSpPr/>
            <p:nvPr/>
          </p:nvSpPr>
          <p:spPr bwMode="gray">
            <a:xfrm rot="965075">
              <a:off x="3182749" y="429430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A66A071-E247-45FB-82FC-28B443DBD5AD}"/>
                </a:ext>
              </a:extLst>
            </p:cNvPr>
            <p:cNvSpPr/>
            <p:nvPr/>
          </p:nvSpPr>
          <p:spPr bwMode="gray">
            <a:xfrm rot="965075">
              <a:off x="3337909" y="416479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DE88270-4CF8-4BC1-9442-797221278F11}"/>
                </a:ext>
              </a:extLst>
            </p:cNvPr>
            <p:cNvSpPr/>
            <p:nvPr/>
          </p:nvSpPr>
          <p:spPr bwMode="gray">
            <a:xfrm rot="20845133">
              <a:off x="2561306" y="313864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4ABBBFC-9C03-40BF-BFEA-06BA457001C6}"/>
                </a:ext>
              </a:extLst>
            </p:cNvPr>
            <p:cNvSpPr/>
            <p:nvPr/>
          </p:nvSpPr>
          <p:spPr bwMode="gray">
            <a:xfrm rot="1865075">
              <a:off x="3048797" y="41036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16C1786-9F08-481C-9064-6D06D5BA5E78}"/>
                </a:ext>
              </a:extLst>
            </p:cNvPr>
            <p:cNvSpPr/>
            <p:nvPr/>
          </p:nvSpPr>
          <p:spPr bwMode="gray">
            <a:xfrm rot="2905926">
              <a:off x="3092295" y="433941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77A5BC6-E9F1-4A66-924C-C14CE480F124}"/>
                </a:ext>
              </a:extLst>
            </p:cNvPr>
            <p:cNvSpPr/>
            <p:nvPr/>
          </p:nvSpPr>
          <p:spPr bwMode="gray">
            <a:xfrm rot="2905926">
              <a:off x="2674758" y="45338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92AB18F-9598-49D7-8E60-2657651241B9}"/>
                </a:ext>
              </a:extLst>
            </p:cNvPr>
            <p:cNvSpPr/>
            <p:nvPr/>
          </p:nvSpPr>
          <p:spPr bwMode="gray">
            <a:xfrm rot="965075">
              <a:off x="3174848" y="41746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5A74FD9-0D17-4ABA-9333-139CC99C2ED2}"/>
                </a:ext>
              </a:extLst>
            </p:cNvPr>
            <p:cNvSpPr/>
            <p:nvPr/>
          </p:nvSpPr>
          <p:spPr bwMode="gray">
            <a:xfrm rot="965075">
              <a:off x="2874162" y="33006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C3B0A9-0B0B-49B2-A5FD-4B7C0ACCB9AF}"/>
                </a:ext>
              </a:extLst>
            </p:cNvPr>
            <p:cNvSpPr/>
            <p:nvPr/>
          </p:nvSpPr>
          <p:spPr bwMode="gray">
            <a:xfrm rot="965075">
              <a:off x="2856210" y="46623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E980FA0-2463-49A1-9035-B8D2C864CD5D}"/>
                </a:ext>
              </a:extLst>
            </p:cNvPr>
            <p:cNvSpPr/>
            <p:nvPr/>
          </p:nvSpPr>
          <p:spPr bwMode="gray">
            <a:xfrm rot="965075">
              <a:off x="3387175" y="440613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0EE3329-C0FB-41FD-90A7-15D18CBF3F24}"/>
                </a:ext>
              </a:extLst>
            </p:cNvPr>
            <p:cNvSpPr/>
            <p:nvPr/>
          </p:nvSpPr>
          <p:spPr bwMode="gray">
            <a:xfrm rot="965075">
              <a:off x="2760413" y="462663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BA6B53D-34CC-4321-9773-C48F2857E522}"/>
                </a:ext>
              </a:extLst>
            </p:cNvPr>
            <p:cNvSpPr/>
            <p:nvPr/>
          </p:nvSpPr>
          <p:spPr bwMode="gray">
            <a:xfrm rot="965075">
              <a:off x="2829378" y="42874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0D70ABD-5A67-43B6-9DBB-D8BCAF5CE4B4}"/>
                </a:ext>
              </a:extLst>
            </p:cNvPr>
            <p:cNvSpPr/>
            <p:nvPr/>
          </p:nvSpPr>
          <p:spPr bwMode="gray">
            <a:xfrm rot="8032842">
              <a:off x="3187222" y="466174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475B341-8C12-4702-84A5-B32D38071622}"/>
                </a:ext>
              </a:extLst>
            </p:cNvPr>
            <p:cNvSpPr/>
            <p:nvPr/>
          </p:nvSpPr>
          <p:spPr bwMode="gray">
            <a:xfrm rot="8032842">
              <a:off x="3325434" y="45300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51CDF79-B98E-4C74-A21A-B665234E3651}"/>
                </a:ext>
              </a:extLst>
            </p:cNvPr>
            <p:cNvSpPr/>
            <p:nvPr/>
          </p:nvSpPr>
          <p:spPr bwMode="gray">
            <a:xfrm rot="965075">
              <a:off x="3302077" y="37945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28C904A-9556-4A14-A657-74BC64C72718}"/>
                </a:ext>
              </a:extLst>
            </p:cNvPr>
            <p:cNvSpPr/>
            <p:nvPr/>
          </p:nvSpPr>
          <p:spPr bwMode="gray">
            <a:xfrm rot="965075">
              <a:off x="3082752" y="46449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6642DF1-3781-4F51-86E0-11F93FB9A4E7}"/>
                </a:ext>
              </a:extLst>
            </p:cNvPr>
            <p:cNvSpPr/>
            <p:nvPr/>
          </p:nvSpPr>
          <p:spPr bwMode="gray">
            <a:xfrm rot="20845133">
              <a:off x="3456614" y="455411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883A9DE-DF91-48CC-8066-74185E91AFAA}"/>
                </a:ext>
              </a:extLst>
            </p:cNvPr>
            <p:cNvSpPr/>
            <p:nvPr/>
          </p:nvSpPr>
          <p:spPr bwMode="gray">
            <a:xfrm rot="20845133">
              <a:off x="3353377" y="481061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E5F8330-94A8-4642-83A2-50E827E0F92D}"/>
                </a:ext>
              </a:extLst>
            </p:cNvPr>
            <p:cNvSpPr/>
            <p:nvPr/>
          </p:nvSpPr>
          <p:spPr bwMode="gray">
            <a:xfrm rot="20845133">
              <a:off x="2628345" y="421970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8A2B15E-4EF8-48D4-B0DD-89205594AB60}"/>
                </a:ext>
              </a:extLst>
            </p:cNvPr>
            <p:cNvSpPr/>
            <p:nvPr/>
          </p:nvSpPr>
          <p:spPr bwMode="gray">
            <a:xfrm rot="20845133">
              <a:off x="3692420" y="440383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BB571A2-F3FC-454C-A18E-71B377B9CD46}"/>
                </a:ext>
              </a:extLst>
            </p:cNvPr>
            <p:cNvSpPr/>
            <p:nvPr/>
          </p:nvSpPr>
          <p:spPr bwMode="gray">
            <a:xfrm rot="20845133">
              <a:off x="3522262" y="42362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0FA28A2-BA5D-44BB-AC52-10F4F7271B3F}"/>
                </a:ext>
              </a:extLst>
            </p:cNvPr>
            <p:cNvSpPr/>
            <p:nvPr/>
          </p:nvSpPr>
          <p:spPr bwMode="gray">
            <a:xfrm rot="20845133">
              <a:off x="3627338" y="474617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DCB65CE-6DA6-4A15-B119-5172354999C9}"/>
                </a:ext>
              </a:extLst>
            </p:cNvPr>
            <p:cNvSpPr/>
            <p:nvPr/>
          </p:nvSpPr>
          <p:spPr bwMode="gray">
            <a:xfrm rot="1865075">
              <a:off x="2887003" y="377239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32B5F79-8F22-4B98-A00B-5B74B28CC00D}"/>
                </a:ext>
              </a:extLst>
            </p:cNvPr>
            <p:cNvSpPr/>
            <p:nvPr/>
          </p:nvSpPr>
          <p:spPr bwMode="gray">
            <a:xfrm rot="20845133">
              <a:off x="3428959" y="471515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8D15082-B5B2-40C6-9B7E-112EBCF7B4B8}"/>
                </a:ext>
              </a:extLst>
            </p:cNvPr>
            <p:cNvGrpSpPr/>
            <p:nvPr/>
          </p:nvGrpSpPr>
          <p:grpSpPr>
            <a:xfrm rot="21036172">
              <a:off x="2139559" y="4730545"/>
              <a:ext cx="1428854" cy="717297"/>
              <a:chOff x="3388128" y="4246119"/>
              <a:chExt cx="1428854" cy="717297"/>
            </a:xfrm>
          </p:grpSpPr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E9914F3-7D34-4786-B051-6A77B184CB1C}"/>
                  </a:ext>
                </a:extLst>
              </p:cNvPr>
              <p:cNvSpPr/>
              <p:nvPr/>
            </p:nvSpPr>
            <p:spPr bwMode="gray">
              <a:xfrm rot="2555524">
                <a:off x="3915780" y="452930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4A4B74E-1BD3-4C51-9CD2-C52C29932FC2}"/>
                  </a:ext>
                </a:extLst>
              </p:cNvPr>
              <p:cNvSpPr/>
              <p:nvPr/>
            </p:nvSpPr>
            <p:spPr bwMode="gray">
              <a:xfrm rot="2555524">
                <a:off x="3821172" y="489643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DF5E781-4DEA-4414-9731-A2F3A97BDF98}"/>
                  </a:ext>
                </a:extLst>
              </p:cNvPr>
              <p:cNvSpPr/>
              <p:nvPr/>
            </p:nvSpPr>
            <p:spPr bwMode="gray">
              <a:xfrm rot="2555524">
                <a:off x="4159866" y="489352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1BF018A-5AA7-4BBD-BA77-3A8B8DE893CE}"/>
                  </a:ext>
                </a:extLst>
              </p:cNvPr>
              <p:cNvSpPr/>
              <p:nvPr/>
            </p:nvSpPr>
            <p:spPr bwMode="gray">
              <a:xfrm rot="2555524">
                <a:off x="3665848" y="455529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B8468AFC-C691-4BE7-B184-F73C80F213FA}"/>
                  </a:ext>
                </a:extLst>
              </p:cNvPr>
              <p:cNvSpPr/>
              <p:nvPr/>
            </p:nvSpPr>
            <p:spPr bwMode="gray">
              <a:xfrm rot="2555524">
                <a:off x="3630574" y="465185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89B92039-10C1-4F68-93A7-A03F109276F8}"/>
                  </a:ext>
                </a:extLst>
              </p:cNvPr>
              <p:cNvSpPr/>
              <p:nvPr/>
            </p:nvSpPr>
            <p:spPr bwMode="gray">
              <a:xfrm rot="1655524">
                <a:off x="3692752" y="472388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59E1B147-3AF4-4285-9A2B-53F8B453EDDC}"/>
                  </a:ext>
                </a:extLst>
              </p:cNvPr>
              <p:cNvSpPr/>
              <p:nvPr/>
            </p:nvSpPr>
            <p:spPr bwMode="gray">
              <a:xfrm rot="1655524">
                <a:off x="3641187" y="483890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218AA18-2240-437C-A97F-E7459FA5D204}"/>
                  </a:ext>
                </a:extLst>
              </p:cNvPr>
              <p:cNvSpPr/>
              <p:nvPr/>
            </p:nvSpPr>
            <p:spPr bwMode="gray">
              <a:xfrm rot="1655524">
                <a:off x="3561725" y="458927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F1C7896-E2BF-42E6-82C7-1FD46FA90AAE}"/>
                  </a:ext>
                </a:extLst>
              </p:cNvPr>
              <p:cNvSpPr/>
              <p:nvPr/>
            </p:nvSpPr>
            <p:spPr bwMode="gray">
              <a:xfrm rot="1655524">
                <a:off x="3594512" y="476029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48DFF786-94EE-4489-8BB0-B85CB5A88EA7}"/>
                  </a:ext>
                </a:extLst>
              </p:cNvPr>
              <p:cNvSpPr/>
              <p:nvPr/>
            </p:nvSpPr>
            <p:spPr bwMode="gray">
              <a:xfrm rot="1655524">
                <a:off x="3542170" y="483670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2928E7DC-D512-4D18-9BF4-CBAE65C0922C}"/>
                  </a:ext>
                </a:extLst>
              </p:cNvPr>
              <p:cNvSpPr/>
              <p:nvPr/>
            </p:nvSpPr>
            <p:spPr bwMode="gray">
              <a:xfrm rot="1655524">
                <a:off x="3388128" y="483981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F307C57-B2FE-4BE6-9126-587E0B2A931E}"/>
                  </a:ext>
                </a:extLst>
              </p:cNvPr>
              <p:cNvSpPr/>
              <p:nvPr/>
            </p:nvSpPr>
            <p:spPr bwMode="gray">
              <a:xfrm rot="1655524">
                <a:off x="3469282" y="476808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2CE67610-1376-4B54-A031-66A724C44EC9}"/>
                  </a:ext>
                </a:extLst>
              </p:cNvPr>
              <p:cNvSpPr/>
              <p:nvPr/>
            </p:nvSpPr>
            <p:spPr bwMode="gray">
              <a:xfrm rot="1655524">
                <a:off x="3504955" y="467913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FA343D1F-1500-4616-9259-A70F0D5A9D4E}"/>
                  </a:ext>
                </a:extLst>
              </p:cNvPr>
              <p:cNvSpPr/>
              <p:nvPr/>
            </p:nvSpPr>
            <p:spPr bwMode="gray">
              <a:xfrm rot="1655524">
                <a:off x="3449607" y="4886074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74FAB3C-A47D-4D65-B758-6D53BCC361FB}"/>
                  </a:ext>
                </a:extLst>
              </p:cNvPr>
              <p:cNvSpPr/>
              <p:nvPr/>
            </p:nvSpPr>
            <p:spPr bwMode="gray">
              <a:xfrm rot="8723291">
                <a:off x="3924416" y="424611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767BEAD9-DA87-456E-980B-B6118BB353E6}"/>
                  </a:ext>
                </a:extLst>
              </p:cNvPr>
              <p:cNvSpPr/>
              <p:nvPr/>
            </p:nvSpPr>
            <p:spPr bwMode="gray">
              <a:xfrm rot="8723291">
                <a:off x="3913643" y="4436196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9024AD62-896E-4146-88D1-38044CCFA6D0}"/>
                  </a:ext>
                </a:extLst>
              </p:cNvPr>
              <p:cNvSpPr/>
              <p:nvPr/>
            </p:nvSpPr>
            <p:spPr bwMode="gray">
              <a:xfrm rot="1655524">
                <a:off x="3842280" y="464048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028A4344-4069-47C4-A30B-F8CD63F61DB9}"/>
                  </a:ext>
                </a:extLst>
              </p:cNvPr>
              <p:cNvSpPr/>
              <p:nvPr/>
            </p:nvSpPr>
            <p:spPr bwMode="gray">
              <a:xfrm rot="21535582">
                <a:off x="3916821" y="433395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9F221F5-B59D-4434-8066-5A6F1BA6AC7E}"/>
                  </a:ext>
                </a:extLst>
              </p:cNvPr>
              <p:cNvSpPr/>
              <p:nvPr/>
            </p:nvSpPr>
            <p:spPr bwMode="gray">
              <a:xfrm rot="21535582">
                <a:off x="3824816" y="4358744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B275882-3479-45BF-8C42-C9A734C15724}"/>
                  </a:ext>
                </a:extLst>
              </p:cNvPr>
              <p:cNvSpPr/>
              <p:nvPr/>
            </p:nvSpPr>
            <p:spPr bwMode="gray">
              <a:xfrm rot="21535582">
                <a:off x="3813026" y="454380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9CC8C917-385B-4580-B947-E40E95BA37C8}"/>
                  </a:ext>
                </a:extLst>
              </p:cNvPr>
              <p:cNvSpPr/>
              <p:nvPr/>
            </p:nvSpPr>
            <p:spPr bwMode="gray">
              <a:xfrm rot="21535582">
                <a:off x="3723918" y="462144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334B48D-9350-4F83-BC2C-6667DA91101E}"/>
                  </a:ext>
                </a:extLst>
              </p:cNvPr>
              <p:cNvSpPr/>
              <p:nvPr/>
            </p:nvSpPr>
            <p:spPr bwMode="gray">
              <a:xfrm rot="21535582">
                <a:off x="3735186" y="451134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7066C4F-D791-4701-9750-AE1CD2889DE2}"/>
                  </a:ext>
                </a:extLst>
              </p:cNvPr>
              <p:cNvSpPr/>
              <p:nvPr/>
            </p:nvSpPr>
            <p:spPr bwMode="gray">
              <a:xfrm rot="21535582">
                <a:off x="3820597" y="444561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0069BDD4-AB2D-494A-BBDD-54D4C232FB43}"/>
                  </a:ext>
                </a:extLst>
              </p:cNvPr>
              <p:cNvSpPr/>
              <p:nvPr/>
            </p:nvSpPr>
            <p:spPr bwMode="gray">
              <a:xfrm rot="6103349">
                <a:off x="3608353" y="431368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021762DD-F3B6-4B29-846F-4B769E3D09CE}"/>
                  </a:ext>
                </a:extLst>
              </p:cNvPr>
              <p:cNvSpPr/>
              <p:nvPr/>
            </p:nvSpPr>
            <p:spPr bwMode="gray">
              <a:xfrm rot="6103349">
                <a:off x="3605976" y="4475094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3C4C618E-B787-4E85-8F95-6AED844A1000}"/>
                  </a:ext>
                </a:extLst>
              </p:cNvPr>
              <p:cNvSpPr/>
              <p:nvPr/>
            </p:nvSpPr>
            <p:spPr bwMode="gray">
              <a:xfrm rot="6103349">
                <a:off x="3717409" y="4426116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A1C92FE9-81FC-4405-945A-363837E91F05}"/>
                  </a:ext>
                </a:extLst>
              </p:cNvPr>
              <p:cNvSpPr/>
              <p:nvPr/>
            </p:nvSpPr>
            <p:spPr bwMode="gray">
              <a:xfrm rot="6103349">
                <a:off x="3704375" y="431188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8CA51FB3-CF2A-4637-B72A-A9F51411FB39}"/>
                  </a:ext>
                </a:extLst>
              </p:cNvPr>
              <p:cNvSpPr/>
              <p:nvPr/>
            </p:nvSpPr>
            <p:spPr bwMode="gray">
              <a:xfrm rot="6103349">
                <a:off x="3627182" y="438929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052F0E03-9387-4830-AE2A-1BF874C50799}"/>
                  </a:ext>
                </a:extLst>
              </p:cNvPr>
              <p:cNvSpPr/>
              <p:nvPr/>
            </p:nvSpPr>
            <p:spPr bwMode="gray">
              <a:xfrm rot="8723291">
                <a:off x="3831313" y="474792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46F05931-B877-45C2-9A03-A016F9699DA0}"/>
                  </a:ext>
                </a:extLst>
              </p:cNvPr>
              <p:cNvSpPr/>
              <p:nvPr/>
            </p:nvSpPr>
            <p:spPr bwMode="gray">
              <a:xfrm rot="6103349">
                <a:off x="3761208" y="4797970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9C58E62-F187-4B4B-8866-53E93D3BFA07}"/>
                  </a:ext>
                </a:extLst>
              </p:cNvPr>
              <p:cNvSpPr/>
              <p:nvPr/>
            </p:nvSpPr>
            <p:spPr bwMode="gray">
              <a:xfrm rot="2555524">
                <a:off x="4357302" y="485497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B418912F-93FD-4AED-9AF7-82543E0CACDB}"/>
                  </a:ext>
                </a:extLst>
              </p:cNvPr>
              <p:cNvSpPr/>
              <p:nvPr/>
            </p:nvSpPr>
            <p:spPr bwMode="gray">
              <a:xfrm rot="3596375">
                <a:off x="4205749" y="458691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2A2BD7DC-7511-4913-947B-93223187A297}"/>
                  </a:ext>
                </a:extLst>
              </p:cNvPr>
              <p:cNvSpPr/>
              <p:nvPr/>
            </p:nvSpPr>
            <p:spPr bwMode="gray">
              <a:xfrm rot="2555524">
                <a:off x="4114689" y="452649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E30D79FB-F0A5-4AED-BE3D-9FB89C267C3F}"/>
                  </a:ext>
                </a:extLst>
              </p:cNvPr>
              <p:cNvSpPr/>
              <p:nvPr/>
            </p:nvSpPr>
            <p:spPr bwMode="gray">
              <a:xfrm rot="1655524">
                <a:off x="4057698" y="487999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27BDEC02-9310-4EF2-B962-B1DAC44C30CC}"/>
                  </a:ext>
                </a:extLst>
              </p:cNvPr>
              <p:cNvSpPr/>
              <p:nvPr/>
            </p:nvSpPr>
            <p:spPr bwMode="gray">
              <a:xfrm rot="1655524">
                <a:off x="4035035" y="467859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6A9BD7BD-315F-4EFB-964E-8D41755AB911}"/>
                  </a:ext>
                </a:extLst>
              </p:cNvPr>
              <p:cNvSpPr/>
              <p:nvPr/>
            </p:nvSpPr>
            <p:spPr bwMode="gray">
              <a:xfrm rot="1655524">
                <a:off x="4017075" y="425693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A7DE75BD-43B2-4B80-A662-874F14D5338D}"/>
                  </a:ext>
                </a:extLst>
              </p:cNvPr>
              <p:cNvSpPr/>
              <p:nvPr/>
            </p:nvSpPr>
            <p:spPr bwMode="gray">
              <a:xfrm rot="1655524">
                <a:off x="4028978" y="4566891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D65521D-4148-4189-BC3C-E148D94D6A4E}"/>
                  </a:ext>
                </a:extLst>
              </p:cNvPr>
              <p:cNvSpPr/>
              <p:nvPr/>
            </p:nvSpPr>
            <p:spPr bwMode="gray">
              <a:xfrm rot="1655524">
                <a:off x="4114629" y="476921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56C5B31B-E585-4C2C-ABF5-8415566E679A}"/>
                  </a:ext>
                </a:extLst>
              </p:cNvPr>
              <p:cNvSpPr/>
              <p:nvPr/>
            </p:nvSpPr>
            <p:spPr bwMode="gray">
              <a:xfrm rot="1655524">
                <a:off x="3938379" y="4620027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E258AB8-3D18-42FD-86D9-4AFC08D7EF0D}"/>
                  </a:ext>
                </a:extLst>
              </p:cNvPr>
              <p:cNvSpPr/>
              <p:nvPr/>
            </p:nvSpPr>
            <p:spPr bwMode="gray">
              <a:xfrm rot="1655524">
                <a:off x="4017374" y="4467207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8A6B0664-0E9D-49F6-A1DC-B24667371A62}"/>
                  </a:ext>
                </a:extLst>
              </p:cNvPr>
              <p:cNvSpPr/>
              <p:nvPr/>
            </p:nvSpPr>
            <p:spPr bwMode="gray">
              <a:xfrm rot="1655524">
                <a:off x="4144965" y="4675676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BD81CE2-BD2D-4385-90D2-7CFDE306D6AC}"/>
                  </a:ext>
                </a:extLst>
              </p:cNvPr>
              <p:cNvSpPr/>
              <p:nvPr/>
            </p:nvSpPr>
            <p:spPr bwMode="gray">
              <a:xfrm rot="21535582">
                <a:off x="4010733" y="478235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77595945-352D-4114-B3B6-0F87159C6A32}"/>
                  </a:ext>
                </a:extLst>
              </p:cNvPr>
              <p:cNvSpPr/>
              <p:nvPr/>
            </p:nvSpPr>
            <p:spPr bwMode="gray">
              <a:xfrm rot="21535582">
                <a:off x="4033481" y="436007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C3CDFB41-D1BA-4745-8733-6ED5FADC485A}"/>
                  </a:ext>
                </a:extLst>
              </p:cNvPr>
              <p:cNvSpPr/>
              <p:nvPr/>
            </p:nvSpPr>
            <p:spPr bwMode="gray">
              <a:xfrm rot="21535582">
                <a:off x="4309919" y="442149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0BA4E82-438A-41F4-BDAD-6264D4ECC27D}"/>
                  </a:ext>
                </a:extLst>
              </p:cNvPr>
              <p:cNvSpPr/>
              <p:nvPr/>
            </p:nvSpPr>
            <p:spPr bwMode="gray">
              <a:xfrm rot="6103349">
                <a:off x="3901150" y="483197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C27328DF-E81D-45E7-AB38-AF514497F801}"/>
                  </a:ext>
                </a:extLst>
              </p:cNvPr>
              <p:cNvSpPr/>
              <p:nvPr/>
            </p:nvSpPr>
            <p:spPr bwMode="gray">
              <a:xfrm rot="2555524">
                <a:off x="4266138" y="4692457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91DC37F8-48EB-415E-8714-75072B5FD76B}"/>
                  </a:ext>
                </a:extLst>
              </p:cNvPr>
              <p:cNvSpPr/>
              <p:nvPr/>
            </p:nvSpPr>
            <p:spPr bwMode="gray">
              <a:xfrm rot="2555524">
                <a:off x="4610184" y="4774867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869AE89F-D89E-477D-95D6-9BE5DB75C336}"/>
                  </a:ext>
                </a:extLst>
              </p:cNvPr>
              <p:cNvSpPr/>
              <p:nvPr/>
            </p:nvSpPr>
            <p:spPr bwMode="gray">
              <a:xfrm rot="1655524">
                <a:off x="4409118" y="478468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AB198FA-473C-4A78-8E6D-CDD7CA860AA0}"/>
                  </a:ext>
                </a:extLst>
              </p:cNvPr>
              <p:cNvSpPr/>
              <p:nvPr/>
            </p:nvSpPr>
            <p:spPr bwMode="gray">
              <a:xfrm rot="1655524">
                <a:off x="4257555" y="4854693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963FD7FA-92D6-4F3F-842B-D175199C385E}"/>
                  </a:ext>
                </a:extLst>
              </p:cNvPr>
              <p:cNvSpPr/>
              <p:nvPr/>
            </p:nvSpPr>
            <p:spPr bwMode="gray">
              <a:xfrm rot="1655524">
                <a:off x="4435795" y="462915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1051EF53-AFB4-4244-A465-625F54313650}"/>
                  </a:ext>
                </a:extLst>
              </p:cNvPr>
              <p:cNvSpPr/>
              <p:nvPr/>
            </p:nvSpPr>
            <p:spPr bwMode="gray">
              <a:xfrm rot="1655524">
                <a:off x="4588320" y="490501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5AF4CE6-60C4-49A5-93CF-8B0B4C7C9145}"/>
                  </a:ext>
                </a:extLst>
              </p:cNvPr>
              <p:cNvSpPr/>
              <p:nvPr/>
            </p:nvSpPr>
            <p:spPr bwMode="gray">
              <a:xfrm rot="1655524">
                <a:off x="4309448" y="4318968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6EF42F13-449D-434D-B5D5-790ADB4D0D3B}"/>
                  </a:ext>
                </a:extLst>
              </p:cNvPr>
              <p:cNvSpPr/>
              <p:nvPr/>
            </p:nvSpPr>
            <p:spPr bwMode="gray">
              <a:xfrm rot="1655524">
                <a:off x="4606361" y="455829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801770B1-A01C-4364-AFA2-6F97D2651B87}"/>
                  </a:ext>
                </a:extLst>
              </p:cNvPr>
              <p:cNvSpPr/>
              <p:nvPr/>
            </p:nvSpPr>
            <p:spPr bwMode="gray">
              <a:xfrm rot="1655524">
                <a:off x="4525747" y="4313625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82920E5E-4DDB-4353-86AC-26462CA756B1}"/>
                  </a:ext>
                </a:extLst>
              </p:cNvPr>
              <p:cNvSpPr/>
              <p:nvPr/>
            </p:nvSpPr>
            <p:spPr bwMode="gray">
              <a:xfrm rot="8723291">
                <a:off x="4275939" y="452829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020AE3F-9042-476E-9FA3-4C2E2499C19E}"/>
                  </a:ext>
                </a:extLst>
              </p:cNvPr>
              <p:cNvSpPr/>
              <p:nvPr/>
            </p:nvSpPr>
            <p:spPr bwMode="gray">
              <a:xfrm rot="1655524">
                <a:off x="4181017" y="4410724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C14006A8-B8B8-4990-91E8-DB9A5AF6D0B1}"/>
                  </a:ext>
                </a:extLst>
              </p:cNvPr>
              <p:cNvSpPr/>
              <p:nvPr/>
            </p:nvSpPr>
            <p:spPr bwMode="gray">
              <a:xfrm rot="21535582">
                <a:off x="4428396" y="444827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FA239AB-68A4-4FCF-93D8-4E6E184F3765}"/>
                  </a:ext>
                </a:extLst>
              </p:cNvPr>
              <p:cNvSpPr/>
              <p:nvPr/>
            </p:nvSpPr>
            <p:spPr bwMode="gray">
              <a:xfrm rot="21535582">
                <a:off x="4154226" y="4310449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AF6EF6F4-373D-45F4-8910-3AE3EDCADBD2}"/>
                  </a:ext>
                </a:extLst>
              </p:cNvPr>
              <p:cNvSpPr/>
              <p:nvPr/>
            </p:nvSpPr>
            <p:spPr bwMode="gray">
              <a:xfrm rot="21535582">
                <a:off x="4758584" y="4527262"/>
                <a:ext cx="58398" cy="5839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B3CE799-BDC2-45F9-BCC8-502986FBBC6B}"/>
                </a:ext>
              </a:extLst>
            </p:cNvPr>
            <p:cNvGrpSpPr/>
            <p:nvPr/>
          </p:nvGrpSpPr>
          <p:grpSpPr>
            <a:xfrm>
              <a:off x="2258087" y="1127198"/>
              <a:ext cx="1954906" cy="1282171"/>
              <a:chOff x="2336359" y="954478"/>
              <a:chExt cx="1954906" cy="1282171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08E8934-21C0-4DCC-99DD-62791E36580C}"/>
                  </a:ext>
                </a:extLst>
              </p:cNvPr>
              <p:cNvSpPr/>
              <p:nvPr/>
            </p:nvSpPr>
            <p:spPr bwMode="gray">
              <a:xfrm>
                <a:off x="2812899" y="2074142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DC7BB8D-C161-487B-9858-9F81DD9D6FF1}"/>
                  </a:ext>
                </a:extLst>
              </p:cNvPr>
              <p:cNvSpPr/>
              <p:nvPr/>
            </p:nvSpPr>
            <p:spPr bwMode="gray">
              <a:xfrm>
                <a:off x="2476268" y="1423716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A97499B8-3366-4D3B-AE35-6B2C6EA7AC5E}"/>
                  </a:ext>
                </a:extLst>
              </p:cNvPr>
              <p:cNvSpPr/>
              <p:nvPr/>
            </p:nvSpPr>
            <p:spPr bwMode="gray">
              <a:xfrm>
                <a:off x="3111376" y="1472638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085452D0-B725-4702-A11A-1216EB7E772B}"/>
                  </a:ext>
                </a:extLst>
              </p:cNvPr>
              <p:cNvSpPr/>
              <p:nvPr/>
            </p:nvSpPr>
            <p:spPr bwMode="gray">
              <a:xfrm>
                <a:off x="3502343" y="152682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CAAA819-E874-44C7-8C60-F13778B62146}"/>
                  </a:ext>
                </a:extLst>
              </p:cNvPr>
              <p:cNvSpPr/>
              <p:nvPr/>
            </p:nvSpPr>
            <p:spPr bwMode="gray">
              <a:xfrm>
                <a:off x="2857355" y="142077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AD19903A-B7A5-4BCB-BF36-EF3216B938F2}"/>
                  </a:ext>
                </a:extLst>
              </p:cNvPr>
              <p:cNvSpPr/>
              <p:nvPr/>
            </p:nvSpPr>
            <p:spPr bwMode="gray">
              <a:xfrm>
                <a:off x="3438357" y="1297340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D2C2D13F-7BB7-49E9-A4B9-1D93D3604919}"/>
                  </a:ext>
                </a:extLst>
              </p:cNvPr>
              <p:cNvSpPr/>
              <p:nvPr/>
            </p:nvSpPr>
            <p:spPr bwMode="gray">
              <a:xfrm>
                <a:off x="2424556" y="198213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470018C-A3EC-4133-9789-40C6C60E3846}"/>
                  </a:ext>
                </a:extLst>
              </p:cNvPr>
              <p:cNvSpPr txBox="1"/>
              <p:nvPr/>
            </p:nvSpPr>
            <p:spPr bwMode="gray">
              <a:xfrm>
                <a:off x="2336359" y="1645496"/>
                <a:ext cx="1954906" cy="312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000" dirty="0" err="1">
                    <a:solidFill>
                      <a:schemeClr val="bg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Fe</a:t>
                </a:r>
                <a:r>
                  <a:rPr lang="de-DE" sz="2000" dirty="0">
                    <a:solidFill>
                      <a:schemeClr val="bg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de-DE" sz="2000" dirty="0" err="1">
                    <a:solidFill>
                      <a:schemeClr val="bg1">
                        <a:lumMod val="50000"/>
                      </a:schemeClr>
                    </a:solidFill>
                    <a:cs typeface="Times New Roman" panose="02020603050405020304" pitchFamily="18" charset="0"/>
                  </a:rPr>
                  <a:t>Nanodroplets</a:t>
                </a:r>
                <a:endParaRPr lang="en-GB" sz="2000" dirty="0" err="1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A5C3E06F-E31C-40B5-81D3-CB3D8A7001F0}"/>
                  </a:ext>
                </a:extLst>
              </p:cNvPr>
              <p:cNvSpPr/>
              <p:nvPr/>
            </p:nvSpPr>
            <p:spPr bwMode="gray">
              <a:xfrm>
                <a:off x="3254501" y="1968247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69F19F1-9D0E-4649-BF87-ADBA577921F9}"/>
                  </a:ext>
                </a:extLst>
              </p:cNvPr>
              <p:cNvSpPr/>
              <p:nvPr/>
            </p:nvSpPr>
            <p:spPr bwMode="gray">
              <a:xfrm>
                <a:off x="3690887" y="1320502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E065D1EB-6CE8-4DB2-B518-A0855A9F4774}"/>
                  </a:ext>
                </a:extLst>
              </p:cNvPr>
              <p:cNvSpPr/>
              <p:nvPr/>
            </p:nvSpPr>
            <p:spPr bwMode="gray">
              <a:xfrm>
                <a:off x="2698282" y="1228957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C872693-354F-43BF-90F1-B6742E00B95B}"/>
                  </a:ext>
                </a:extLst>
              </p:cNvPr>
              <p:cNvSpPr/>
              <p:nvPr/>
            </p:nvSpPr>
            <p:spPr bwMode="gray">
              <a:xfrm>
                <a:off x="2890396" y="954478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2F8DF10-A6D5-4FAE-B8F8-DC908A525E17}"/>
                  </a:ext>
                </a:extLst>
              </p:cNvPr>
              <p:cNvSpPr/>
              <p:nvPr/>
            </p:nvSpPr>
            <p:spPr bwMode="gray">
              <a:xfrm>
                <a:off x="3281363" y="1008664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2B960017-821D-441D-AF41-9D29698FA271}"/>
                  </a:ext>
                </a:extLst>
              </p:cNvPr>
              <p:cNvSpPr/>
              <p:nvPr/>
            </p:nvSpPr>
            <p:spPr bwMode="gray">
              <a:xfrm>
                <a:off x="2402014" y="1130599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E686B75-C052-42F8-9C8F-EC47A5158386}"/>
                  </a:ext>
                </a:extLst>
              </p:cNvPr>
              <p:cNvSpPr/>
              <p:nvPr/>
            </p:nvSpPr>
            <p:spPr bwMode="gray">
              <a:xfrm>
                <a:off x="3044634" y="1202437"/>
                <a:ext cx="162507" cy="162507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B75FFF0-DDFC-4340-B500-DCF7C3681726}"/>
                </a:ext>
              </a:extLst>
            </p:cNvPr>
            <p:cNvSpPr/>
            <p:nvPr/>
          </p:nvSpPr>
          <p:spPr bwMode="gray">
            <a:xfrm>
              <a:off x="3821613" y="2464876"/>
              <a:ext cx="162507" cy="162507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07FEDD3-34F3-4D7D-9802-3D7C1D5A63AC}"/>
                </a:ext>
              </a:extLst>
            </p:cNvPr>
            <p:cNvSpPr/>
            <p:nvPr/>
          </p:nvSpPr>
          <p:spPr bwMode="gray">
            <a:xfrm rot="965075">
              <a:off x="3698306" y="332599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DEA0ED4-285C-42A8-94B1-20AA66748AD6}"/>
                </a:ext>
              </a:extLst>
            </p:cNvPr>
            <p:cNvSpPr/>
            <p:nvPr/>
          </p:nvSpPr>
          <p:spPr bwMode="gray">
            <a:xfrm rot="965075">
              <a:off x="4045358" y="29220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4A6AD21-8DF0-478D-9A0C-D64A0F43E012}"/>
                </a:ext>
              </a:extLst>
            </p:cNvPr>
            <p:cNvSpPr/>
            <p:nvPr/>
          </p:nvSpPr>
          <p:spPr bwMode="gray">
            <a:xfrm rot="20845133">
              <a:off x="3841638" y="310919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D1831D0-4CF7-4B90-8404-86A6865BEA89}"/>
                </a:ext>
              </a:extLst>
            </p:cNvPr>
            <p:cNvSpPr/>
            <p:nvPr/>
          </p:nvSpPr>
          <p:spPr bwMode="gray">
            <a:xfrm rot="965075">
              <a:off x="3590014" y="350860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996AB74-F438-45CE-BDD1-84603CC8648C}"/>
                </a:ext>
              </a:extLst>
            </p:cNvPr>
            <p:cNvSpPr/>
            <p:nvPr/>
          </p:nvSpPr>
          <p:spPr bwMode="gray">
            <a:xfrm rot="10106349" flipH="1">
              <a:off x="8416037" y="1201021"/>
              <a:ext cx="1276449" cy="143890"/>
            </a:xfrm>
            <a:custGeom>
              <a:avLst/>
              <a:gdLst>
                <a:gd name="connsiteX0" fmla="*/ 0 w 888274"/>
                <a:gd name="connsiteY0" fmla="*/ 32657 h 228811"/>
                <a:gd name="connsiteX1" fmla="*/ 555172 w 888274"/>
                <a:gd name="connsiteY1" fmla="*/ 228600 h 228811"/>
                <a:gd name="connsiteX2" fmla="*/ 888274 w 888274"/>
                <a:gd name="connsiteY2" fmla="*/ 0 h 22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274" h="228811">
                  <a:moveTo>
                    <a:pt x="0" y="32657"/>
                  </a:moveTo>
                  <a:cubicBezTo>
                    <a:pt x="203563" y="133350"/>
                    <a:pt x="407126" y="234043"/>
                    <a:pt x="555172" y="228600"/>
                  </a:cubicBezTo>
                  <a:cubicBezTo>
                    <a:pt x="703218" y="223157"/>
                    <a:pt x="841466" y="32657"/>
                    <a:pt x="888274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5D6382-3181-46F3-85A3-7D5A472E9A5C}"/>
                </a:ext>
              </a:extLst>
            </p:cNvPr>
            <p:cNvSpPr txBox="1"/>
            <p:nvPr/>
          </p:nvSpPr>
          <p:spPr bwMode="gray">
            <a:xfrm>
              <a:off x="8115963" y="847600"/>
              <a:ext cx="1515138" cy="281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US" dirty="0"/>
                <a:t>Deposition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CA656C9-64E7-4DBC-AB9B-9EDDAA91C5F5}"/>
                </a:ext>
              </a:extLst>
            </p:cNvPr>
            <p:cNvGrpSpPr/>
            <p:nvPr/>
          </p:nvGrpSpPr>
          <p:grpSpPr>
            <a:xfrm rot="10290592">
              <a:off x="9191148" y="1250103"/>
              <a:ext cx="518285" cy="757418"/>
              <a:chOff x="8974718" y="4274636"/>
              <a:chExt cx="518285" cy="757418"/>
            </a:xfrm>
            <a:solidFill>
              <a:srgbClr val="000000"/>
            </a:solidFill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D7CAFBE-AC8E-4900-A0EF-6BD6B26E6765}"/>
                  </a:ext>
                </a:extLst>
              </p:cNvPr>
              <p:cNvSpPr/>
              <p:nvPr/>
            </p:nvSpPr>
            <p:spPr bwMode="gray">
              <a:xfrm>
                <a:off x="8974718" y="4575154"/>
                <a:ext cx="205517" cy="205517"/>
              </a:xfrm>
              <a:prstGeom prst="ellipse">
                <a:avLst/>
              </a:prstGeom>
              <a:grpFill/>
              <a:ln w="6350">
                <a:noFill/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5497578-8F17-42D6-9364-E18373F756A6}"/>
                  </a:ext>
                </a:extLst>
              </p:cNvPr>
              <p:cNvSpPr/>
              <p:nvPr/>
            </p:nvSpPr>
            <p:spPr bwMode="gray">
              <a:xfrm>
                <a:off x="9330496" y="4869547"/>
                <a:ext cx="162507" cy="162507"/>
              </a:xfrm>
              <a:prstGeom prst="ellipse">
                <a:avLst/>
              </a:prstGeom>
              <a:grpFill/>
              <a:ln w="6350">
                <a:noFill/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164D5EB-D6D4-4464-B596-7A4C3A295490}"/>
                  </a:ext>
                </a:extLst>
              </p:cNvPr>
              <p:cNvSpPr/>
              <p:nvPr/>
            </p:nvSpPr>
            <p:spPr bwMode="gray">
              <a:xfrm>
                <a:off x="9045850" y="4274636"/>
                <a:ext cx="162507" cy="162507"/>
              </a:xfrm>
              <a:prstGeom prst="ellipse">
                <a:avLst/>
              </a:prstGeom>
              <a:grpFill/>
              <a:ln w="6350">
                <a:noFill/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E395F445-1D80-48C9-AC92-ED31B4FC360E}"/>
                  </a:ext>
                </a:extLst>
              </p:cNvPr>
              <p:cNvSpPr/>
              <p:nvPr/>
            </p:nvSpPr>
            <p:spPr bwMode="gray">
              <a:xfrm>
                <a:off x="9072466" y="4433554"/>
                <a:ext cx="162507" cy="162507"/>
              </a:xfrm>
              <a:prstGeom prst="ellipse">
                <a:avLst/>
              </a:prstGeom>
              <a:grpFill/>
              <a:ln w="6350">
                <a:noFill/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CE98FAA-AC72-46AA-9A61-5BE6C0D87AD6}"/>
                  </a:ext>
                </a:extLst>
              </p:cNvPr>
              <p:cNvSpPr/>
              <p:nvPr/>
            </p:nvSpPr>
            <p:spPr bwMode="gray">
              <a:xfrm>
                <a:off x="9145532" y="4664491"/>
                <a:ext cx="258331" cy="258331"/>
              </a:xfrm>
              <a:prstGeom prst="ellipse">
                <a:avLst/>
              </a:prstGeom>
              <a:grpFill/>
              <a:ln w="6350">
                <a:noFill/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C3EE950-3847-4D58-9286-0F53D09F60DE}"/>
                </a:ext>
              </a:extLst>
            </p:cNvPr>
            <p:cNvGrpSpPr/>
            <p:nvPr/>
          </p:nvGrpSpPr>
          <p:grpSpPr>
            <a:xfrm>
              <a:off x="9818213" y="596369"/>
              <a:ext cx="6084034" cy="5366114"/>
              <a:chOff x="9551513" y="-162456"/>
              <a:chExt cx="6084034" cy="5366114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7CDED54-32B3-4223-9C70-176902F3E703}"/>
                  </a:ext>
                </a:extLst>
              </p:cNvPr>
              <p:cNvSpPr/>
              <p:nvPr/>
            </p:nvSpPr>
            <p:spPr bwMode="gray">
              <a:xfrm>
                <a:off x="10269433" y="-162456"/>
                <a:ext cx="5366114" cy="536611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DC7AD056-E39F-491C-9497-0756FDA2C163}"/>
                  </a:ext>
                </a:extLst>
              </p:cNvPr>
              <p:cNvGrpSpPr/>
              <p:nvPr/>
            </p:nvGrpSpPr>
            <p:grpSpPr>
              <a:xfrm rot="8296127">
                <a:off x="10472680" y="11746"/>
                <a:ext cx="518285" cy="757418"/>
                <a:chOff x="8974718" y="4274636"/>
                <a:chExt cx="518285" cy="757418"/>
              </a:xfrm>
            </p:grpSpPr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B1785858-6DEA-45D9-88BC-9B81F49F48A3}"/>
                    </a:ext>
                  </a:extLst>
                </p:cNvPr>
                <p:cNvSpPr/>
                <p:nvPr/>
              </p:nvSpPr>
              <p:spPr bwMode="gray">
                <a:xfrm>
                  <a:off x="8974718" y="4575154"/>
                  <a:ext cx="205517" cy="20551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984EF923-49D6-4C67-BC09-0A53FE1FF315}"/>
                    </a:ext>
                  </a:extLst>
                </p:cNvPr>
                <p:cNvSpPr/>
                <p:nvPr/>
              </p:nvSpPr>
              <p:spPr bwMode="gray">
                <a:xfrm>
                  <a:off x="9330496" y="4869547"/>
                  <a:ext cx="162507" cy="16250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A00E0A67-402D-4086-A5F2-86E6D00006B8}"/>
                    </a:ext>
                  </a:extLst>
                </p:cNvPr>
                <p:cNvSpPr/>
                <p:nvPr/>
              </p:nvSpPr>
              <p:spPr bwMode="gray">
                <a:xfrm>
                  <a:off x="9045850" y="4274636"/>
                  <a:ext cx="162507" cy="16250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8B8A2A3F-0530-491A-AEFF-B52F1A52003C}"/>
                    </a:ext>
                  </a:extLst>
                </p:cNvPr>
                <p:cNvSpPr/>
                <p:nvPr/>
              </p:nvSpPr>
              <p:spPr bwMode="gray">
                <a:xfrm>
                  <a:off x="9072466" y="4433554"/>
                  <a:ext cx="162507" cy="16250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D9ECC18-D2F4-45CF-90A7-B558552CBC0E}"/>
                    </a:ext>
                  </a:extLst>
                </p:cNvPr>
                <p:cNvSpPr/>
                <p:nvPr/>
              </p:nvSpPr>
              <p:spPr bwMode="gray">
                <a:xfrm>
                  <a:off x="9145532" y="4664491"/>
                  <a:ext cx="258331" cy="258331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9B2F6D4D-8A25-4323-8D93-673AAB247EE7}"/>
                  </a:ext>
                </a:extLst>
              </p:cNvPr>
              <p:cNvGrpSpPr/>
              <p:nvPr/>
            </p:nvGrpSpPr>
            <p:grpSpPr>
              <a:xfrm rot="15540555">
                <a:off x="9787129" y="280140"/>
                <a:ext cx="518285" cy="757418"/>
                <a:chOff x="8974718" y="4274636"/>
                <a:chExt cx="518285" cy="757418"/>
              </a:xfrm>
              <a:noFill/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E0AD5721-2592-4FFA-B294-DE1F3F176FA1}"/>
                    </a:ext>
                  </a:extLst>
                </p:cNvPr>
                <p:cNvSpPr/>
                <p:nvPr/>
              </p:nvSpPr>
              <p:spPr bwMode="gray">
                <a:xfrm>
                  <a:off x="8974718" y="4575154"/>
                  <a:ext cx="205517" cy="20551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941D5EC5-F0E5-46C9-9673-2AECBDF14FB2}"/>
                    </a:ext>
                  </a:extLst>
                </p:cNvPr>
                <p:cNvSpPr/>
                <p:nvPr/>
              </p:nvSpPr>
              <p:spPr bwMode="gray">
                <a:xfrm>
                  <a:off x="9330496" y="4869547"/>
                  <a:ext cx="162507" cy="16250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4DA22959-86C1-4116-9732-CCAD9D2D51E6}"/>
                    </a:ext>
                  </a:extLst>
                </p:cNvPr>
                <p:cNvSpPr/>
                <p:nvPr/>
              </p:nvSpPr>
              <p:spPr bwMode="gray">
                <a:xfrm>
                  <a:off x="9045850" y="4274636"/>
                  <a:ext cx="162507" cy="16250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ACD15111-F366-433F-BEDC-A10E35C10F81}"/>
                    </a:ext>
                  </a:extLst>
                </p:cNvPr>
                <p:cNvSpPr/>
                <p:nvPr/>
              </p:nvSpPr>
              <p:spPr bwMode="gray">
                <a:xfrm>
                  <a:off x="9072466" y="4433554"/>
                  <a:ext cx="162507" cy="16250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B1756D6-428E-4A29-8BC8-08BB7A51110D}"/>
                    </a:ext>
                  </a:extLst>
                </p:cNvPr>
                <p:cNvSpPr/>
                <p:nvPr/>
              </p:nvSpPr>
              <p:spPr bwMode="gray">
                <a:xfrm>
                  <a:off x="9145532" y="4664491"/>
                  <a:ext cx="258331" cy="258331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A77CEDF-1B75-460A-9128-F9FF372EF801}"/>
                  </a:ext>
                </a:extLst>
              </p:cNvPr>
              <p:cNvGrpSpPr/>
              <p:nvPr/>
            </p:nvGrpSpPr>
            <p:grpSpPr>
              <a:xfrm rot="6412313">
                <a:off x="9665485" y="2196773"/>
                <a:ext cx="487549" cy="715494"/>
                <a:chOff x="8361893" y="3498576"/>
                <a:chExt cx="487549" cy="715494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3A6D4D7C-923F-4288-8BC2-AC6C858BF5BD}"/>
                    </a:ext>
                  </a:extLst>
                </p:cNvPr>
                <p:cNvSpPr/>
                <p:nvPr/>
              </p:nvSpPr>
              <p:spPr bwMode="gray">
                <a:xfrm>
                  <a:off x="8561699" y="4051563"/>
                  <a:ext cx="162507" cy="16250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28A3704-77F6-4E48-9541-8E09D796581C}"/>
                    </a:ext>
                  </a:extLst>
                </p:cNvPr>
                <p:cNvSpPr/>
                <p:nvPr/>
              </p:nvSpPr>
              <p:spPr bwMode="gray">
                <a:xfrm>
                  <a:off x="8454005" y="3717667"/>
                  <a:ext cx="162507" cy="16250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D85B5CA-35C0-4B7A-8F23-3A0AA4E09CCE}"/>
                    </a:ext>
                  </a:extLst>
                </p:cNvPr>
                <p:cNvSpPr/>
                <p:nvPr/>
              </p:nvSpPr>
              <p:spPr bwMode="gray">
                <a:xfrm>
                  <a:off x="8462749" y="3498576"/>
                  <a:ext cx="224186" cy="224186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D000B65-DE79-483B-8D7B-459B09A7EE5B}"/>
                    </a:ext>
                  </a:extLst>
                </p:cNvPr>
                <p:cNvSpPr/>
                <p:nvPr/>
              </p:nvSpPr>
              <p:spPr bwMode="gray">
                <a:xfrm>
                  <a:off x="8361893" y="3878149"/>
                  <a:ext cx="258331" cy="258331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F56EAE1D-F3A0-4FB5-BC93-1DB354E6A137}"/>
                    </a:ext>
                  </a:extLst>
                </p:cNvPr>
                <p:cNvSpPr/>
                <p:nvPr/>
              </p:nvSpPr>
              <p:spPr bwMode="gray">
                <a:xfrm>
                  <a:off x="8686935" y="3512266"/>
                  <a:ext cx="162507" cy="162507"/>
                </a:xfrm>
                <a:prstGeom prst="ellipse">
                  <a:avLst/>
                </a:prstGeom>
                <a:solidFill>
                  <a:srgbClr val="232323"/>
                </a:solidFill>
                <a:ln w="3175">
                  <a:solidFill>
                    <a:srgbClr val="23232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D40BAD76-2453-4E11-83D0-D2C9AC803015}"/>
                  </a:ext>
                </a:extLst>
              </p:cNvPr>
              <p:cNvGrpSpPr/>
              <p:nvPr/>
            </p:nvGrpSpPr>
            <p:grpSpPr>
              <a:xfrm rot="9885688">
                <a:off x="9844280" y="1061190"/>
                <a:ext cx="518285" cy="757418"/>
                <a:chOff x="8974718" y="4274636"/>
                <a:chExt cx="518285" cy="757418"/>
              </a:xfrm>
              <a:noFill/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90E3D1BF-CE8E-4B52-827E-6D2F8E91949F}"/>
                    </a:ext>
                  </a:extLst>
                </p:cNvPr>
                <p:cNvSpPr/>
                <p:nvPr/>
              </p:nvSpPr>
              <p:spPr bwMode="gray">
                <a:xfrm>
                  <a:off x="8974718" y="4575154"/>
                  <a:ext cx="205517" cy="20551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62F12CD3-4DEF-48F9-B27C-FFFAF78B14F1}"/>
                    </a:ext>
                  </a:extLst>
                </p:cNvPr>
                <p:cNvSpPr/>
                <p:nvPr/>
              </p:nvSpPr>
              <p:spPr bwMode="gray">
                <a:xfrm>
                  <a:off x="9330496" y="4869547"/>
                  <a:ext cx="162507" cy="16250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961BDAD2-1348-428A-96E4-8E89760186A3}"/>
                    </a:ext>
                  </a:extLst>
                </p:cNvPr>
                <p:cNvSpPr/>
                <p:nvPr/>
              </p:nvSpPr>
              <p:spPr bwMode="gray">
                <a:xfrm>
                  <a:off x="9045850" y="4274636"/>
                  <a:ext cx="162507" cy="16250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24CED217-6F2C-448B-8704-440F4EFA25BA}"/>
                    </a:ext>
                  </a:extLst>
                </p:cNvPr>
                <p:cNvSpPr/>
                <p:nvPr/>
              </p:nvSpPr>
              <p:spPr bwMode="gray">
                <a:xfrm>
                  <a:off x="9072466" y="4433554"/>
                  <a:ext cx="162507" cy="162507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153A75B6-BE06-4CD0-AFC1-EBEABDCCD7DB}"/>
                    </a:ext>
                  </a:extLst>
                </p:cNvPr>
                <p:cNvSpPr/>
                <p:nvPr/>
              </p:nvSpPr>
              <p:spPr bwMode="gray">
                <a:xfrm>
                  <a:off x="9145532" y="4664491"/>
                  <a:ext cx="258331" cy="258331"/>
                </a:xfrm>
                <a:prstGeom prst="ellipse">
                  <a:avLst/>
                </a:prstGeom>
                <a:grpFill/>
                <a:ln w="12700">
                  <a:solidFill>
                    <a:srgbClr val="232323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0D17581-AE02-4936-B2F6-5E61BC4144D0}"/>
                </a:ext>
              </a:extLst>
            </p:cNvPr>
            <p:cNvSpPr/>
            <p:nvPr/>
          </p:nvSpPr>
          <p:spPr bwMode="gray">
            <a:xfrm>
              <a:off x="9293726" y="4360616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7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3311E-DA1F-4DD5-B53D-2ADED516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Nanoparticle Formation: Possible pathways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F98C-CAC4-4649-A976-FC31942A1C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D16A3F7-7131-4476-BD9C-E948AAD3EF2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8DDA6-57A4-425C-BF13-0552BF52DCB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FD062-006D-45CB-B691-EC8F38A83E8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41CA97-32D6-4FA5-9979-56091B81E6C7}"/>
              </a:ext>
            </a:extLst>
          </p:cNvPr>
          <p:cNvSpPr/>
          <p:nvPr/>
        </p:nvSpPr>
        <p:spPr bwMode="gray">
          <a:xfrm>
            <a:off x="6372130" y="947058"/>
            <a:ext cx="5529172" cy="5326742"/>
          </a:xfrm>
          <a:prstGeom prst="roundRect">
            <a:avLst>
              <a:gd name="adj" fmla="val 3614"/>
            </a:avLst>
          </a:prstGeom>
          <a:solidFill>
            <a:schemeClr val="accent1">
              <a:alpha val="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D5E08A-9CB6-4D7A-A9DB-A5E28F7AAFA0}"/>
              </a:ext>
            </a:extLst>
          </p:cNvPr>
          <p:cNvSpPr/>
          <p:nvPr/>
        </p:nvSpPr>
        <p:spPr bwMode="gray">
          <a:xfrm>
            <a:off x="324637" y="947058"/>
            <a:ext cx="5544831" cy="5326742"/>
          </a:xfrm>
          <a:prstGeom prst="roundRect">
            <a:avLst>
              <a:gd name="adj" fmla="val 3614"/>
            </a:avLst>
          </a:prstGeom>
          <a:solidFill>
            <a:schemeClr val="accent1">
              <a:alpha val="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7FDB20-F35F-4A94-BFBC-68273791160C}"/>
              </a:ext>
            </a:extLst>
          </p:cNvPr>
          <p:cNvGrpSpPr/>
          <p:nvPr/>
        </p:nvGrpSpPr>
        <p:grpSpPr>
          <a:xfrm rot="18772004">
            <a:off x="1993447" y="1279147"/>
            <a:ext cx="1675268" cy="1903381"/>
            <a:chOff x="2201384" y="1388982"/>
            <a:chExt cx="1675268" cy="19033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1EABAA-F5D5-4C59-BDD9-4BAC3F130468}"/>
                </a:ext>
              </a:extLst>
            </p:cNvPr>
            <p:cNvSpPr txBox="1"/>
            <p:nvPr/>
          </p:nvSpPr>
          <p:spPr bwMode="gray">
            <a:xfrm rot="2827996">
              <a:off x="3412324" y="1612067"/>
              <a:ext cx="614660" cy="313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2000" dirty="0" err="1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rPr>
                <a:t>Fe</a:t>
              </a:r>
              <a:r>
                <a:rPr lang="de-DE" sz="2000" dirty="0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rPr>
                <a:t>(g)</a:t>
              </a:r>
              <a:endParaRPr lang="en-GB" sz="2000" dirty="0" err="1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B30588-F0BC-4156-8F8F-CEA9692E768A}"/>
                </a:ext>
              </a:extLst>
            </p:cNvPr>
            <p:cNvSpPr/>
            <p:nvPr/>
          </p:nvSpPr>
          <p:spPr bwMode="gray">
            <a:xfrm rot="4369442">
              <a:off x="2651968" y="276876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2280BB0-9E4A-45DF-AB68-50912E961C84}"/>
                </a:ext>
              </a:extLst>
            </p:cNvPr>
            <p:cNvSpPr/>
            <p:nvPr/>
          </p:nvSpPr>
          <p:spPr bwMode="gray">
            <a:xfrm rot="4369442">
              <a:off x="2475072" y="2798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E9FA-1C71-4E71-BA64-E99C0EC8F2F5}"/>
                </a:ext>
              </a:extLst>
            </p:cNvPr>
            <p:cNvSpPr/>
            <p:nvPr/>
          </p:nvSpPr>
          <p:spPr bwMode="gray">
            <a:xfrm rot="4369442">
              <a:off x="2606247" y="28485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951B75B-29F6-46A0-93C9-7D7224EC7258}"/>
                </a:ext>
              </a:extLst>
            </p:cNvPr>
            <p:cNvSpPr/>
            <p:nvPr/>
          </p:nvSpPr>
          <p:spPr bwMode="gray">
            <a:xfrm rot="3328591">
              <a:off x="3360667" y="24483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1369F5-26D9-414D-94A6-EE7C4F6C8C33}"/>
                </a:ext>
              </a:extLst>
            </p:cNvPr>
            <p:cNvSpPr/>
            <p:nvPr/>
          </p:nvSpPr>
          <p:spPr bwMode="gray">
            <a:xfrm rot="4369442">
              <a:off x="2706397" y="284789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0BA8289-E58F-4734-8AE4-FB6F781F1F83}"/>
                </a:ext>
              </a:extLst>
            </p:cNvPr>
            <p:cNvSpPr/>
            <p:nvPr/>
          </p:nvSpPr>
          <p:spPr bwMode="gray">
            <a:xfrm rot="4369442">
              <a:off x="2636147" y="268592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EB0824-98E1-465C-96FE-A89791436539}"/>
                </a:ext>
              </a:extLst>
            </p:cNvPr>
            <p:cNvSpPr/>
            <p:nvPr/>
          </p:nvSpPr>
          <p:spPr bwMode="gray">
            <a:xfrm rot="4369442">
              <a:off x="2738069" y="272096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88F13B-97C6-40CA-803E-B81A7A19E960}"/>
                </a:ext>
              </a:extLst>
            </p:cNvPr>
            <p:cNvSpPr/>
            <p:nvPr/>
          </p:nvSpPr>
          <p:spPr bwMode="gray">
            <a:xfrm rot="4369442">
              <a:off x="2548015" y="27337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0883D3A-FFBE-408E-B155-75CE6BFA1BF3}"/>
                </a:ext>
              </a:extLst>
            </p:cNvPr>
            <p:cNvSpPr/>
            <p:nvPr/>
          </p:nvSpPr>
          <p:spPr bwMode="gray">
            <a:xfrm rot="3328591">
              <a:off x="3194190" y="159664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1063694-3CDA-4598-82E5-C32DAFEF6397}"/>
                </a:ext>
              </a:extLst>
            </p:cNvPr>
            <p:cNvSpPr/>
            <p:nvPr/>
          </p:nvSpPr>
          <p:spPr bwMode="gray">
            <a:xfrm rot="3328591">
              <a:off x="3517391" y="285783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3A2097-5778-44E9-86FC-1ED9385EE9BF}"/>
                </a:ext>
              </a:extLst>
            </p:cNvPr>
            <p:cNvSpPr/>
            <p:nvPr/>
          </p:nvSpPr>
          <p:spPr bwMode="gray">
            <a:xfrm rot="4369442">
              <a:off x="2344518" y="27738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B23CE81-264E-41B3-BF8D-85447BCC3F8E}"/>
                </a:ext>
              </a:extLst>
            </p:cNvPr>
            <p:cNvSpPr/>
            <p:nvPr/>
          </p:nvSpPr>
          <p:spPr bwMode="gray">
            <a:xfrm rot="3328591">
              <a:off x="3111232" y="241796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8B7F8D8-254F-435C-AC10-26C983762910}"/>
                </a:ext>
              </a:extLst>
            </p:cNvPr>
            <p:cNvSpPr/>
            <p:nvPr/>
          </p:nvSpPr>
          <p:spPr bwMode="gray">
            <a:xfrm rot="4369442">
              <a:off x="2420624" y="27302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43BF10-C370-4293-93AC-D4BFD9910F87}"/>
                </a:ext>
              </a:extLst>
            </p:cNvPr>
            <p:cNvSpPr/>
            <p:nvPr/>
          </p:nvSpPr>
          <p:spPr bwMode="gray">
            <a:xfrm rot="3328591">
              <a:off x="3055314" y="250422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3835167-F9F7-4940-B2B5-EC467605D722}"/>
                </a:ext>
              </a:extLst>
            </p:cNvPr>
            <p:cNvSpPr/>
            <p:nvPr/>
          </p:nvSpPr>
          <p:spPr bwMode="gray">
            <a:xfrm rot="3328591">
              <a:off x="3448433" y="190352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9C09FB9-FE16-4977-9FE6-12AB9C007BF3}"/>
                </a:ext>
              </a:extLst>
            </p:cNvPr>
            <p:cNvSpPr/>
            <p:nvPr/>
          </p:nvSpPr>
          <p:spPr bwMode="gray">
            <a:xfrm rot="3328591">
              <a:off x="3189128" y="202140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AA99C81-F9C5-4B56-8BD9-2911F4C1E2F0}"/>
                </a:ext>
              </a:extLst>
            </p:cNvPr>
            <p:cNvSpPr/>
            <p:nvPr/>
          </p:nvSpPr>
          <p:spPr bwMode="gray">
            <a:xfrm rot="4369442">
              <a:off x="2574061" y="295333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227719-D146-4924-A330-984A77DA216A}"/>
                </a:ext>
              </a:extLst>
            </p:cNvPr>
            <p:cNvSpPr/>
            <p:nvPr/>
          </p:nvSpPr>
          <p:spPr bwMode="gray">
            <a:xfrm rot="4369442">
              <a:off x="2297845" y="28679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0703B9-51E3-4FC1-BBE1-0CC0B43677C6}"/>
                </a:ext>
              </a:extLst>
            </p:cNvPr>
            <p:cNvSpPr/>
            <p:nvPr/>
          </p:nvSpPr>
          <p:spPr bwMode="gray">
            <a:xfrm rot="4369442">
              <a:off x="2470184" y="29432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90ABD40-4A6A-4916-9136-B44A07DF8D70}"/>
                </a:ext>
              </a:extLst>
            </p:cNvPr>
            <p:cNvSpPr/>
            <p:nvPr/>
          </p:nvSpPr>
          <p:spPr bwMode="gray">
            <a:xfrm rot="4369442">
              <a:off x="2408517" y="28445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558A686-F951-4D0E-BCA2-8F6E7703585F}"/>
                </a:ext>
              </a:extLst>
            </p:cNvPr>
            <p:cNvSpPr/>
            <p:nvPr/>
          </p:nvSpPr>
          <p:spPr bwMode="gray">
            <a:xfrm rot="4369442">
              <a:off x="2246559" y="27690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BF5D93B-7F31-4606-B927-32EB894A97C3}"/>
                </a:ext>
              </a:extLst>
            </p:cNvPr>
            <p:cNvSpPr/>
            <p:nvPr/>
          </p:nvSpPr>
          <p:spPr bwMode="gray">
            <a:xfrm rot="4369442">
              <a:off x="2527516" y="28747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22A4C66-5D53-4B10-A044-BBF39DE851F4}"/>
                </a:ext>
              </a:extLst>
            </p:cNvPr>
            <p:cNvSpPr/>
            <p:nvPr/>
          </p:nvSpPr>
          <p:spPr bwMode="gray">
            <a:xfrm rot="4369442">
              <a:off x="2646993" y="29232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8EC2822-D3AC-4D5C-843B-443868680D6A}"/>
                </a:ext>
              </a:extLst>
            </p:cNvPr>
            <p:cNvSpPr/>
            <p:nvPr/>
          </p:nvSpPr>
          <p:spPr bwMode="gray">
            <a:xfrm rot="4369442">
              <a:off x="2393510" y="29288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74AD65-A20A-49B6-9F9D-83D75EB9A837}"/>
                </a:ext>
              </a:extLst>
            </p:cNvPr>
            <p:cNvSpPr/>
            <p:nvPr/>
          </p:nvSpPr>
          <p:spPr bwMode="gray">
            <a:xfrm rot="2428591">
              <a:off x="3099863" y="258831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A4D2212-6A35-4F95-A815-64748E14DCAE}"/>
                </a:ext>
              </a:extLst>
            </p:cNvPr>
            <p:cNvSpPr/>
            <p:nvPr/>
          </p:nvSpPr>
          <p:spPr bwMode="gray">
            <a:xfrm rot="2428591">
              <a:off x="3023950" y="268893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5ADAD16-B8C6-440C-8A56-10ED6C43B304}"/>
                </a:ext>
              </a:extLst>
            </p:cNvPr>
            <p:cNvSpPr/>
            <p:nvPr/>
          </p:nvSpPr>
          <p:spPr bwMode="gray">
            <a:xfrm rot="2428591">
              <a:off x="3002152" y="24278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007EDC-D608-4F27-A7F0-C7EB3B37A41C}"/>
                </a:ext>
              </a:extLst>
            </p:cNvPr>
            <p:cNvSpPr/>
            <p:nvPr/>
          </p:nvSpPr>
          <p:spPr bwMode="gray">
            <a:xfrm rot="2428591">
              <a:off x="3281992" y="3095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BFEBFCC-373B-499C-BB20-CD99F74ECED2}"/>
                </a:ext>
              </a:extLst>
            </p:cNvPr>
            <p:cNvSpPr/>
            <p:nvPr/>
          </p:nvSpPr>
          <p:spPr bwMode="gray">
            <a:xfrm rot="9496358">
              <a:off x="3277175" y="164778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B184C80-832B-4F7B-9688-8FC105E90608}"/>
                </a:ext>
              </a:extLst>
            </p:cNvPr>
            <p:cNvSpPr/>
            <p:nvPr/>
          </p:nvSpPr>
          <p:spPr bwMode="gray">
            <a:xfrm rot="2428591">
              <a:off x="2995980" y="26018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47E6414-C999-4DBB-BEAC-611A7CB243B7}"/>
                </a:ext>
              </a:extLst>
            </p:cNvPr>
            <p:cNvSpPr/>
            <p:nvPr/>
          </p:nvSpPr>
          <p:spPr bwMode="gray">
            <a:xfrm rot="2428591">
              <a:off x="2927917" y="266471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FCF2653-8D9B-4B13-B5A9-2CA04499F90B}"/>
                </a:ext>
              </a:extLst>
            </p:cNvPr>
            <p:cNvSpPr/>
            <p:nvPr/>
          </p:nvSpPr>
          <p:spPr bwMode="gray">
            <a:xfrm rot="2428591">
              <a:off x="2782033" y="27968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08FFA66-5C3F-4FD1-9DA6-003A8B9A42FA}"/>
                </a:ext>
              </a:extLst>
            </p:cNvPr>
            <p:cNvSpPr/>
            <p:nvPr/>
          </p:nvSpPr>
          <p:spPr bwMode="gray">
            <a:xfrm rot="2428591">
              <a:off x="2886210" y="277619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AE4150E-6B8F-44A8-93D7-3F815C6438A8}"/>
                </a:ext>
              </a:extLst>
            </p:cNvPr>
            <p:cNvSpPr/>
            <p:nvPr/>
          </p:nvSpPr>
          <p:spPr bwMode="gray">
            <a:xfrm rot="2428591">
              <a:off x="2777059" y="26333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228B007-4BBA-48F8-8C94-381D422A6B6A}"/>
                </a:ext>
              </a:extLst>
            </p:cNvPr>
            <p:cNvSpPr/>
            <p:nvPr/>
          </p:nvSpPr>
          <p:spPr bwMode="gray">
            <a:xfrm rot="2428591">
              <a:off x="2968677" y="276286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07F8F44-30B8-44B6-80C7-302DA0299B1A}"/>
                </a:ext>
              </a:extLst>
            </p:cNvPr>
            <p:cNvSpPr/>
            <p:nvPr/>
          </p:nvSpPr>
          <p:spPr bwMode="gray">
            <a:xfrm rot="2428591">
              <a:off x="2872166" y="258156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6863EEB-205B-4B99-B09D-3FD1904D018B}"/>
                </a:ext>
              </a:extLst>
            </p:cNvPr>
            <p:cNvSpPr/>
            <p:nvPr/>
          </p:nvSpPr>
          <p:spPr bwMode="gray">
            <a:xfrm rot="2428591">
              <a:off x="2926776" y="250280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FD167E7-9301-464D-A5A8-588F5A31CB88}"/>
                </a:ext>
              </a:extLst>
            </p:cNvPr>
            <p:cNvSpPr/>
            <p:nvPr/>
          </p:nvSpPr>
          <p:spPr bwMode="gray">
            <a:xfrm rot="2428591">
              <a:off x="2826675" y="269219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FA297E-B8D4-44D5-8AC6-3E2454D7E4CE}"/>
                </a:ext>
              </a:extLst>
            </p:cNvPr>
            <p:cNvSpPr/>
            <p:nvPr/>
          </p:nvSpPr>
          <p:spPr bwMode="gray">
            <a:xfrm rot="9496358">
              <a:off x="3366937" y="183912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E369421-3E2B-48A3-B5B7-A03265FA6382}"/>
                </a:ext>
              </a:extLst>
            </p:cNvPr>
            <p:cNvSpPr/>
            <p:nvPr/>
          </p:nvSpPr>
          <p:spPr bwMode="gray">
            <a:xfrm rot="9496358">
              <a:off x="3432230" y="217423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8E79B00-08F8-49DC-8A6E-075731C540DB}"/>
                </a:ext>
              </a:extLst>
            </p:cNvPr>
            <p:cNvSpPr/>
            <p:nvPr/>
          </p:nvSpPr>
          <p:spPr bwMode="gray">
            <a:xfrm rot="9496358">
              <a:off x="3379344" y="23571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F7B7408-3652-4C40-BE04-FE5E25D1AD36}"/>
                </a:ext>
              </a:extLst>
            </p:cNvPr>
            <p:cNvSpPr/>
            <p:nvPr/>
          </p:nvSpPr>
          <p:spPr bwMode="gray">
            <a:xfrm rot="2428591">
              <a:off x="2973333" y="287783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EDE9336-DAF7-47FA-B00A-604ED3A2B8CC}"/>
                </a:ext>
              </a:extLst>
            </p:cNvPr>
            <p:cNvSpPr/>
            <p:nvPr/>
          </p:nvSpPr>
          <p:spPr bwMode="gray">
            <a:xfrm rot="9496358">
              <a:off x="3142501" y="169313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2AF8A80-EDA5-49A5-A8B7-C7BE3E8D666D}"/>
                </a:ext>
              </a:extLst>
            </p:cNvPr>
            <p:cNvSpPr/>
            <p:nvPr/>
          </p:nvSpPr>
          <p:spPr bwMode="gray">
            <a:xfrm rot="2428591">
              <a:off x="3264224" y="25403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C01661-1587-440D-B515-B85E511EA30D}"/>
                </a:ext>
              </a:extLst>
            </p:cNvPr>
            <p:cNvSpPr/>
            <p:nvPr/>
          </p:nvSpPr>
          <p:spPr bwMode="gray">
            <a:xfrm rot="9496358">
              <a:off x="3421862" y="20078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5DF19D2-5543-4E11-B3FD-96D0E8E8F46D}"/>
                </a:ext>
              </a:extLst>
            </p:cNvPr>
            <p:cNvSpPr/>
            <p:nvPr/>
          </p:nvSpPr>
          <p:spPr bwMode="gray">
            <a:xfrm rot="9496358">
              <a:off x="3339091" y="17475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8119448-77B4-4066-B292-BC415C61FCDD}"/>
                </a:ext>
              </a:extLst>
            </p:cNvPr>
            <p:cNvSpPr/>
            <p:nvPr/>
          </p:nvSpPr>
          <p:spPr bwMode="gray">
            <a:xfrm rot="708649">
              <a:off x="3363770" y="19335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52D8FD-5AFA-4C5E-9A28-03F2736B44D2}"/>
                </a:ext>
              </a:extLst>
            </p:cNvPr>
            <p:cNvSpPr/>
            <p:nvPr/>
          </p:nvSpPr>
          <p:spPr bwMode="gray">
            <a:xfrm rot="708649">
              <a:off x="3443551" y="210134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EB6E134-38BC-4713-A9C0-A607B4CED633}"/>
                </a:ext>
              </a:extLst>
            </p:cNvPr>
            <p:cNvSpPr/>
            <p:nvPr/>
          </p:nvSpPr>
          <p:spPr bwMode="gray">
            <a:xfrm rot="708649">
              <a:off x="3405241" y="22581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341286-4D5F-4645-8E6D-87647612045E}"/>
                </a:ext>
              </a:extLst>
            </p:cNvPr>
            <p:cNvSpPr/>
            <p:nvPr/>
          </p:nvSpPr>
          <p:spPr bwMode="gray">
            <a:xfrm rot="708649">
              <a:off x="3339375" y="21571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AE50856-594B-4277-9006-60B9B780D9B6}"/>
                </a:ext>
              </a:extLst>
            </p:cNvPr>
            <p:cNvSpPr/>
            <p:nvPr/>
          </p:nvSpPr>
          <p:spPr bwMode="gray">
            <a:xfrm rot="708649">
              <a:off x="3324154" y="204542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E68E109-2AA8-4B5B-A1B4-E6A04BA6901C}"/>
                </a:ext>
              </a:extLst>
            </p:cNvPr>
            <p:cNvSpPr/>
            <p:nvPr/>
          </p:nvSpPr>
          <p:spPr bwMode="gray">
            <a:xfrm rot="708649">
              <a:off x="3243405" y="209754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2B01482-9FC1-4DEF-A78C-B3F1FFE1EE16}"/>
                </a:ext>
              </a:extLst>
            </p:cNvPr>
            <p:cNvSpPr/>
            <p:nvPr/>
          </p:nvSpPr>
          <p:spPr bwMode="gray">
            <a:xfrm rot="708649">
              <a:off x="3294951" y="18703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243E440-4EC4-474D-B22B-7FCEFB41D786}"/>
                </a:ext>
              </a:extLst>
            </p:cNvPr>
            <p:cNvSpPr/>
            <p:nvPr/>
          </p:nvSpPr>
          <p:spPr bwMode="gray">
            <a:xfrm rot="6876416">
              <a:off x="3140379" y="18417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1ECCA0B-3FAD-4A1E-A000-C5DE91857661}"/>
                </a:ext>
              </a:extLst>
            </p:cNvPr>
            <p:cNvSpPr/>
            <p:nvPr/>
          </p:nvSpPr>
          <p:spPr bwMode="gray">
            <a:xfrm rot="6876416">
              <a:off x="3127894" y="20715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088E476-736A-491F-A787-91D4E9437C01}"/>
                </a:ext>
              </a:extLst>
            </p:cNvPr>
            <p:cNvSpPr/>
            <p:nvPr/>
          </p:nvSpPr>
          <p:spPr bwMode="gray">
            <a:xfrm rot="6876416">
              <a:off x="3159481" y="192898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9ED09AA-3150-497D-A998-55736C06918E}"/>
                </a:ext>
              </a:extLst>
            </p:cNvPr>
            <p:cNvSpPr/>
            <p:nvPr/>
          </p:nvSpPr>
          <p:spPr bwMode="gray">
            <a:xfrm rot="6876416">
              <a:off x="3266752" y="17414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35BCD39-7F69-490B-A830-9EB623338E34}"/>
                </a:ext>
              </a:extLst>
            </p:cNvPr>
            <p:cNvSpPr/>
            <p:nvPr/>
          </p:nvSpPr>
          <p:spPr bwMode="gray">
            <a:xfrm rot="6876416">
              <a:off x="3242671" y="1956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26F2751-CCF2-4B80-9F07-5DE0B8448185}"/>
                </a:ext>
              </a:extLst>
            </p:cNvPr>
            <p:cNvSpPr/>
            <p:nvPr/>
          </p:nvSpPr>
          <p:spPr bwMode="gray">
            <a:xfrm rot="708649">
              <a:off x="3310025" y="22618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74719B3-8489-45F4-B26F-8C4A336A8A44}"/>
                </a:ext>
              </a:extLst>
            </p:cNvPr>
            <p:cNvSpPr/>
            <p:nvPr/>
          </p:nvSpPr>
          <p:spPr bwMode="gray">
            <a:xfrm rot="708649">
              <a:off x="3257266" y="243958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6D36B1D-FA12-4F78-9005-63DC7E849DA1}"/>
                </a:ext>
              </a:extLst>
            </p:cNvPr>
            <p:cNvSpPr/>
            <p:nvPr/>
          </p:nvSpPr>
          <p:spPr bwMode="gray">
            <a:xfrm rot="708649">
              <a:off x="3153089" y="24953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C6A18B7-0ED1-4C0A-86F3-CBDEF6709D25}"/>
                </a:ext>
              </a:extLst>
            </p:cNvPr>
            <p:cNvSpPr/>
            <p:nvPr/>
          </p:nvSpPr>
          <p:spPr bwMode="gray">
            <a:xfrm rot="708649">
              <a:off x="3188624" y="239058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BD9F7CC-3744-4FE7-B9F8-5DB51A4AF4A3}"/>
                </a:ext>
              </a:extLst>
            </p:cNvPr>
            <p:cNvSpPr/>
            <p:nvPr/>
          </p:nvSpPr>
          <p:spPr bwMode="gray">
            <a:xfrm rot="708649">
              <a:off x="3286542" y="23455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9479855-4823-4445-859C-EB065942280A}"/>
                </a:ext>
              </a:extLst>
            </p:cNvPr>
            <p:cNvSpPr/>
            <p:nvPr/>
          </p:nvSpPr>
          <p:spPr bwMode="gray">
            <a:xfrm rot="6876416">
              <a:off x="3109061" y="21696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98AF638-58CD-4760-985C-CBAB1F9E949A}"/>
                </a:ext>
              </a:extLst>
            </p:cNvPr>
            <p:cNvSpPr/>
            <p:nvPr/>
          </p:nvSpPr>
          <p:spPr bwMode="gray">
            <a:xfrm rot="6876416">
              <a:off x="3070750" y="232643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B7BBD95-C2BF-43FD-BA04-A11B11DAB5F7}"/>
                </a:ext>
              </a:extLst>
            </p:cNvPr>
            <p:cNvSpPr/>
            <p:nvPr/>
          </p:nvSpPr>
          <p:spPr bwMode="gray">
            <a:xfrm rot="6876416">
              <a:off x="3190299" y="230353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299C058-03B2-4B35-A74D-5F0CFE53E0CA}"/>
                </a:ext>
              </a:extLst>
            </p:cNvPr>
            <p:cNvSpPr/>
            <p:nvPr/>
          </p:nvSpPr>
          <p:spPr bwMode="gray">
            <a:xfrm rot="6876416">
              <a:off x="3203065" y="21892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E58ED11-16C4-428C-A9A1-89BA4386ED0D}"/>
                </a:ext>
              </a:extLst>
            </p:cNvPr>
            <p:cNvSpPr/>
            <p:nvPr/>
          </p:nvSpPr>
          <p:spPr bwMode="gray">
            <a:xfrm rot="6876416">
              <a:off x="3110554" y="224752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2283C92-AA75-4CDB-9EEE-F7E4B1365FFE}"/>
                </a:ext>
              </a:extLst>
            </p:cNvPr>
            <p:cNvSpPr/>
            <p:nvPr/>
          </p:nvSpPr>
          <p:spPr bwMode="gray">
            <a:xfrm rot="9496358">
              <a:off x="3223013" y="14189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D82C030-CF34-473D-A61C-BA4E139DDCC1}"/>
                </a:ext>
              </a:extLst>
            </p:cNvPr>
            <p:cNvSpPr/>
            <p:nvPr/>
          </p:nvSpPr>
          <p:spPr bwMode="gray">
            <a:xfrm rot="6876416">
              <a:off x="3143512" y="14521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3B5B4F0-9002-4590-8244-9AEC22F0787F}"/>
                </a:ext>
              </a:extLst>
            </p:cNvPr>
            <p:cNvSpPr/>
            <p:nvPr/>
          </p:nvSpPr>
          <p:spPr bwMode="gray">
            <a:xfrm rot="6876416">
              <a:off x="3333967" y="138898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B0BCC23-C06F-4A8A-808B-E2E58DD161A6}"/>
                </a:ext>
              </a:extLst>
            </p:cNvPr>
            <p:cNvSpPr/>
            <p:nvPr/>
          </p:nvSpPr>
          <p:spPr bwMode="gray">
            <a:xfrm rot="6876416">
              <a:off x="3239809" y="181832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5561868-BF01-4DD0-927B-38835135D417}"/>
                </a:ext>
              </a:extLst>
            </p:cNvPr>
            <p:cNvSpPr/>
            <p:nvPr/>
          </p:nvSpPr>
          <p:spPr bwMode="gray">
            <a:xfrm rot="6876416">
              <a:off x="3210072" y="167634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4953195-7649-471A-AC57-74BEFA18DC2D}"/>
                </a:ext>
              </a:extLst>
            </p:cNvPr>
            <p:cNvSpPr/>
            <p:nvPr/>
          </p:nvSpPr>
          <p:spPr bwMode="gray">
            <a:xfrm rot="3328591">
              <a:off x="3270777" y="264520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0D9C2C0-4F05-441D-BD1A-47EE72A57C33}"/>
                </a:ext>
              </a:extLst>
            </p:cNvPr>
            <p:cNvSpPr/>
            <p:nvPr/>
          </p:nvSpPr>
          <p:spPr bwMode="gray">
            <a:xfrm rot="4369442">
              <a:off x="3630488" y="25691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F4892D0-F4F1-49CD-AA28-F52699495353}"/>
                </a:ext>
              </a:extLst>
            </p:cNvPr>
            <p:cNvSpPr/>
            <p:nvPr/>
          </p:nvSpPr>
          <p:spPr bwMode="gray">
            <a:xfrm rot="4369442">
              <a:off x="2818389" y="289433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AF62ED8-1632-49E9-8C6D-C07B8ED513AE}"/>
                </a:ext>
              </a:extLst>
            </p:cNvPr>
            <p:cNvSpPr/>
            <p:nvPr/>
          </p:nvSpPr>
          <p:spPr bwMode="gray">
            <a:xfrm rot="3328591">
              <a:off x="2415190" y="30272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ED2BC88-6359-487F-9932-25FC44698FCE}"/>
                </a:ext>
              </a:extLst>
            </p:cNvPr>
            <p:cNvSpPr/>
            <p:nvPr/>
          </p:nvSpPr>
          <p:spPr bwMode="gray">
            <a:xfrm rot="3328591">
              <a:off x="3532916" y="20987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AA37D75-9C08-49B4-93C1-31003EEF9252}"/>
                </a:ext>
              </a:extLst>
            </p:cNvPr>
            <p:cNvSpPr/>
            <p:nvPr/>
          </p:nvSpPr>
          <p:spPr bwMode="gray">
            <a:xfrm rot="3328591">
              <a:off x="3555193" y="24899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C01E147-AF29-4056-BD52-1BC73897FAF5}"/>
                </a:ext>
              </a:extLst>
            </p:cNvPr>
            <p:cNvSpPr/>
            <p:nvPr/>
          </p:nvSpPr>
          <p:spPr bwMode="gray">
            <a:xfrm rot="2428591">
              <a:off x="3420812" y="282186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240030A-FE2D-4FD8-9AEB-4336773B68AA}"/>
                </a:ext>
              </a:extLst>
            </p:cNvPr>
            <p:cNvSpPr/>
            <p:nvPr/>
          </p:nvSpPr>
          <p:spPr bwMode="gray">
            <a:xfrm rot="2428591">
              <a:off x="3443629" y="262048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1D52B33-AF63-445B-9E02-1B2DD7B909C1}"/>
                </a:ext>
              </a:extLst>
            </p:cNvPr>
            <p:cNvSpPr/>
            <p:nvPr/>
          </p:nvSpPr>
          <p:spPr bwMode="gray">
            <a:xfrm rot="2428591">
              <a:off x="2870622" y="299565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C2D5206-4CEF-4856-8AC5-26EC79E87B9B}"/>
                </a:ext>
              </a:extLst>
            </p:cNvPr>
            <p:cNvSpPr/>
            <p:nvPr/>
          </p:nvSpPr>
          <p:spPr bwMode="gray">
            <a:xfrm rot="2428591">
              <a:off x="3520144" y="22054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723AAB0-448C-4581-96C5-C561655BBE9E}"/>
                </a:ext>
              </a:extLst>
            </p:cNvPr>
            <p:cNvSpPr/>
            <p:nvPr/>
          </p:nvSpPr>
          <p:spPr bwMode="gray">
            <a:xfrm rot="2428591">
              <a:off x="2699053" y="30348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415268B-3233-42D7-9966-60D2891F2C23}"/>
                </a:ext>
              </a:extLst>
            </p:cNvPr>
            <p:cNvSpPr/>
            <p:nvPr/>
          </p:nvSpPr>
          <p:spPr bwMode="gray">
            <a:xfrm rot="2428591">
              <a:off x="3462632" y="251024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6499B86F-6D54-4DD7-8384-CDFBE0727D75}"/>
                </a:ext>
              </a:extLst>
            </p:cNvPr>
            <p:cNvSpPr/>
            <p:nvPr/>
          </p:nvSpPr>
          <p:spPr bwMode="gray">
            <a:xfrm rot="2428591">
              <a:off x="3501011" y="27265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978B7EA-7A99-471D-A7DE-D75FF3D93EF0}"/>
                </a:ext>
              </a:extLst>
            </p:cNvPr>
            <p:cNvSpPr/>
            <p:nvPr/>
          </p:nvSpPr>
          <p:spPr bwMode="gray">
            <a:xfrm rot="2428591">
              <a:off x="2737169" y="295716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2CA4F9A-F465-4433-8AA0-9BDCE9FE1DDB}"/>
                </a:ext>
              </a:extLst>
            </p:cNvPr>
            <p:cNvSpPr/>
            <p:nvPr/>
          </p:nvSpPr>
          <p:spPr bwMode="gray">
            <a:xfrm rot="2428591">
              <a:off x="3362465" y="25418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25E9FFE-A17B-4AEC-97EC-961CEF87F00F}"/>
                </a:ext>
              </a:extLst>
            </p:cNvPr>
            <p:cNvSpPr/>
            <p:nvPr/>
          </p:nvSpPr>
          <p:spPr bwMode="gray">
            <a:xfrm rot="2428591">
              <a:off x="3431193" y="306691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75F6A04-486E-484E-BC2C-BDF91B86F75C}"/>
                </a:ext>
              </a:extLst>
            </p:cNvPr>
            <p:cNvSpPr/>
            <p:nvPr/>
          </p:nvSpPr>
          <p:spPr bwMode="gray">
            <a:xfrm rot="2428591">
              <a:off x="3442789" y="180581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E7D22977-80F6-48B1-96C8-ACD74CC94D18}"/>
                </a:ext>
              </a:extLst>
            </p:cNvPr>
            <p:cNvSpPr/>
            <p:nvPr/>
          </p:nvSpPr>
          <p:spPr bwMode="gray">
            <a:xfrm rot="2428591">
              <a:off x="3473548" y="241048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F8F36FF5-00DA-4D57-BA07-B66D122CD3BD}"/>
                </a:ext>
              </a:extLst>
            </p:cNvPr>
            <p:cNvSpPr/>
            <p:nvPr/>
          </p:nvSpPr>
          <p:spPr bwMode="gray">
            <a:xfrm rot="2428591">
              <a:off x="3551442" y="26421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D7EA01C-19BF-4DAB-A513-640E42B6EFAF}"/>
                </a:ext>
              </a:extLst>
            </p:cNvPr>
            <p:cNvSpPr/>
            <p:nvPr/>
          </p:nvSpPr>
          <p:spPr bwMode="gray">
            <a:xfrm rot="9496358">
              <a:off x="2623110" y="31043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05961D6-84B4-4575-A2CB-5B83B453A19A}"/>
                </a:ext>
              </a:extLst>
            </p:cNvPr>
            <p:cNvSpPr/>
            <p:nvPr/>
          </p:nvSpPr>
          <p:spPr bwMode="gray">
            <a:xfrm rot="9496358">
              <a:off x="3338343" y="287360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BD524117-838A-4FFD-BBC3-C1B3A48851D6}"/>
                </a:ext>
              </a:extLst>
            </p:cNvPr>
            <p:cNvSpPr/>
            <p:nvPr/>
          </p:nvSpPr>
          <p:spPr bwMode="gray">
            <a:xfrm rot="2428591">
              <a:off x="2897805" y="285762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480C825-0352-4D3C-A8DD-BAB184792078}"/>
                </a:ext>
              </a:extLst>
            </p:cNvPr>
            <p:cNvSpPr/>
            <p:nvPr/>
          </p:nvSpPr>
          <p:spPr bwMode="gray">
            <a:xfrm rot="2428591">
              <a:off x="2534893" y="304593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C6C37C3-3594-496A-867B-07A9463D185D}"/>
                </a:ext>
              </a:extLst>
            </p:cNvPr>
            <p:cNvSpPr/>
            <p:nvPr/>
          </p:nvSpPr>
          <p:spPr bwMode="gray">
            <a:xfrm rot="708649">
              <a:off x="2912906" y="311758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9CC58DD-72FB-45B3-9A2E-F1A553ED3DDF}"/>
                </a:ext>
              </a:extLst>
            </p:cNvPr>
            <p:cNvSpPr/>
            <p:nvPr/>
          </p:nvSpPr>
          <p:spPr bwMode="gray">
            <a:xfrm rot="708649">
              <a:off x="3396801" y="27162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500B801-3653-4585-A103-6D5C89123588}"/>
                </a:ext>
              </a:extLst>
            </p:cNvPr>
            <p:cNvSpPr/>
            <p:nvPr/>
          </p:nvSpPr>
          <p:spPr bwMode="gray">
            <a:xfrm rot="708649">
              <a:off x="3513139" y="230963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723B23D-AD3A-4F4B-B9B3-D98209DD584A}"/>
                </a:ext>
              </a:extLst>
            </p:cNvPr>
            <p:cNvSpPr/>
            <p:nvPr/>
          </p:nvSpPr>
          <p:spPr bwMode="gray">
            <a:xfrm rot="708649">
              <a:off x="2813305" y="30922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C38D14A-47AD-4F70-BDC5-2C25E8A7D49A}"/>
                </a:ext>
              </a:extLst>
            </p:cNvPr>
            <p:cNvSpPr/>
            <p:nvPr/>
          </p:nvSpPr>
          <p:spPr bwMode="gray">
            <a:xfrm rot="708649">
              <a:off x="3225664" y="27595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82D0323-FB1C-4124-9CC6-896D7845993E}"/>
                </a:ext>
              </a:extLst>
            </p:cNvPr>
            <p:cNvSpPr/>
            <p:nvPr/>
          </p:nvSpPr>
          <p:spPr bwMode="gray">
            <a:xfrm rot="708649">
              <a:off x="2295908" y="298350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224051E-C6D8-401A-9611-C647DB3D7CDC}"/>
                </a:ext>
              </a:extLst>
            </p:cNvPr>
            <p:cNvSpPr/>
            <p:nvPr/>
          </p:nvSpPr>
          <p:spPr bwMode="gray">
            <a:xfrm rot="708649">
              <a:off x="2201384" y="285428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67B5DAF-B2B4-4E00-88AC-F75121AF5207}"/>
                </a:ext>
              </a:extLst>
            </p:cNvPr>
            <p:cNvSpPr/>
            <p:nvPr/>
          </p:nvSpPr>
          <p:spPr bwMode="gray">
            <a:xfrm rot="708649">
              <a:off x="3326617" y="298529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7B056A47-8082-4388-81E5-93CAB140076A}"/>
                </a:ext>
              </a:extLst>
            </p:cNvPr>
            <p:cNvSpPr/>
            <p:nvPr/>
          </p:nvSpPr>
          <p:spPr bwMode="gray">
            <a:xfrm rot="708649">
              <a:off x="3768921" y="24311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1B38B69-6D0E-4B28-9B5D-BBD81A67E0E2}"/>
                </a:ext>
              </a:extLst>
            </p:cNvPr>
            <p:cNvSpPr/>
            <p:nvPr/>
          </p:nvSpPr>
          <p:spPr bwMode="gray">
            <a:xfrm rot="6876416">
              <a:off x="3379872" y="16837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D02128E-5E24-4C88-AFB3-AF98BCAACF13}"/>
                </a:ext>
              </a:extLst>
            </p:cNvPr>
            <p:cNvSpPr/>
            <p:nvPr/>
          </p:nvSpPr>
          <p:spPr bwMode="gray">
            <a:xfrm rot="6876416">
              <a:off x="3317931" y="15937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C313179-8E18-4209-B11C-45553E01B634}"/>
                </a:ext>
              </a:extLst>
            </p:cNvPr>
            <p:cNvSpPr/>
            <p:nvPr/>
          </p:nvSpPr>
          <p:spPr bwMode="gray">
            <a:xfrm rot="3328591">
              <a:off x="3665822" y="268553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355ADB2-092C-4295-B842-CE7843F61D27}"/>
                </a:ext>
              </a:extLst>
            </p:cNvPr>
            <p:cNvSpPr/>
            <p:nvPr/>
          </p:nvSpPr>
          <p:spPr bwMode="gray">
            <a:xfrm rot="3328591">
              <a:off x="3149503" y="29284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A3C659D-4ED5-449D-AD75-DF61635544AF}"/>
                </a:ext>
              </a:extLst>
            </p:cNvPr>
            <p:cNvSpPr/>
            <p:nvPr/>
          </p:nvSpPr>
          <p:spPr bwMode="gray">
            <a:xfrm rot="2428591">
              <a:off x="3054506" y="308182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1458653-D5D9-4418-9E9A-F44406F28E03}"/>
                </a:ext>
              </a:extLst>
            </p:cNvPr>
            <p:cNvSpPr/>
            <p:nvPr/>
          </p:nvSpPr>
          <p:spPr bwMode="gray">
            <a:xfrm rot="2428591">
              <a:off x="3023902" y="31656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3CD0FFE-8F8D-433D-B378-09F8446F1486}"/>
                </a:ext>
              </a:extLst>
            </p:cNvPr>
            <p:cNvSpPr/>
            <p:nvPr/>
          </p:nvSpPr>
          <p:spPr bwMode="gray">
            <a:xfrm rot="2428591">
              <a:off x="3001647" y="297526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7BD3A57-B381-42DC-9331-B813F0AF8A71}"/>
                </a:ext>
              </a:extLst>
            </p:cNvPr>
            <p:cNvSpPr/>
            <p:nvPr/>
          </p:nvSpPr>
          <p:spPr bwMode="gray">
            <a:xfrm rot="2428591">
              <a:off x="3169159" y="308559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517BEF1-69B0-4C52-BED0-F15998C55C1B}"/>
                </a:ext>
              </a:extLst>
            </p:cNvPr>
            <p:cNvSpPr/>
            <p:nvPr/>
          </p:nvSpPr>
          <p:spPr bwMode="gray">
            <a:xfrm rot="708649">
              <a:off x="3144024" y="27043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09F57FF-7DCF-492D-97AD-1C26035D3100}"/>
                </a:ext>
              </a:extLst>
            </p:cNvPr>
            <p:cNvSpPr/>
            <p:nvPr/>
          </p:nvSpPr>
          <p:spPr bwMode="gray">
            <a:xfrm rot="4369442">
              <a:off x="3233612" y="286382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7A9FAEDF-72D9-4AED-A470-CD8DA8AFD8F0}"/>
                </a:ext>
              </a:extLst>
            </p:cNvPr>
            <p:cNvSpPr/>
            <p:nvPr/>
          </p:nvSpPr>
          <p:spPr bwMode="gray">
            <a:xfrm rot="4369442">
              <a:off x="2920066" y="323396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3F231C2-CE83-4F92-B50B-D5FE4932638F}"/>
                </a:ext>
              </a:extLst>
            </p:cNvPr>
            <p:cNvSpPr/>
            <p:nvPr/>
          </p:nvSpPr>
          <p:spPr bwMode="gray">
            <a:xfrm rot="2428591">
              <a:off x="3159754" y="317501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ADF5E2E-8FF0-49B6-8F59-4A35A3AB3D8A}"/>
                </a:ext>
              </a:extLst>
            </p:cNvPr>
            <p:cNvSpPr/>
            <p:nvPr/>
          </p:nvSpPr>
          <p:spPr bwMode="gray">
            <a:xfrm rot="2428591">
              <a:off x="3784634" y="28073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E3175D0-E6A2-4FB7-95C1-E365145D65DF}"/>
                </a:ext>
              </a:extLst>
            </p:cNvPr>
            <p:cNvSpPr/>
            <p:nvPr/>
          </p:nvSpPr>
          <p:spPr bwMode="gray">
            <a:xfrm rot="2428591">
              <a:off x="3128494" y="281495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FD50423-BD3F-4930-A864-5A035BA7CFBF}"/>
                </a:ext>
              </a:extLst>
            </p:cNvPr>
            <p:cNvSpPr/>
            <p:nvPr/>
          </p:nvSpPr>
          <p:spPr bwMode="gray">
            <a:xfrm rot="2428591">
              <a:off x="3621278" y="284176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E7B326F-F280-4DF0-9D61-C00E26853309}"/>
                </a:ext>
              </a:extLst>
            </p:cNvPr>
            <p:cNvSpPr/>
            <p:nvPr/>
          </p:nvSpPr>
          <p:spPr bwMode="gray">
            <a:xfrm rot="2428591">
              <a:off x="3322894" y="276455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69233F2-8CCB-4DA0-B112-41C6F1466B07}"/>
                </a:ext>
              </a:extLst>
            </p:cNvPr>
            <p:cNvSpPr/>
            <p:nvPr/>
          </p:nvSpPr>
          <p:spPr bwMode="gray">
            <a:xfrm rot="9496358">
              <a:off x="3276496" y="321621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6934E7CA-0062-48E6-9EA0-52E8D84B7D87}"/>
                </a:ext>
              </a:extLst>
            </p:cNvPr>
            <p:cNvSpPr/>
            <p:nvPr/>
          </p:nvSpPr>
          <p:spPr bwMode="gray">
            <a:xfrm rot="2428591">
              <a:off x="3453666" y="295349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F0C59BD-DBD1-4487-8248-CD24A0B28633}"/>
                </a:ext>
              </a:extLst>
            </p:cNvPr>
            <p:cNvSpPr/>
            <p:nvPr/>
          </p:nvSpPr>
          <p:spPr bwMode="gray">
            <a:xfrm rot="708649">
              <a:off x="3214587" y="298590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A6C83AE-B1CF-439C-9D29-95E809C3B538}"/>
                </a:ext>
              </a:extLst>
            </p:cNvPr>
            <p:cNvSpPr/>
            <p:nvPr/>
          </p:nvSpPr>
          <p:spPr bwMode="gray">
            <a:xfrm rot="2428591">
              <a:off x="3037157" y="28068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EBD9FF9-279D-4013-9310-C267FCB97931}"/>
                </a:ext>
              </a:extLst>
            </p:cNvPr>
            <p:cNvSpPr/>
            <p:nvPr/>
          </p:nvSpPr>
          <p:spPr bwMode="gray">
            <a:xfrm rot="2428591">
              <a:off x="3542698" y="19635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E989BF2-070A-408E-B998-63BBD277F624}"/>
                </a:ext>
              </a:extLst>
            </p:cNvPr>
            <p:cNvSpPr/>
            <p:nvPr/>
          </p:nvSpPr>
          <p:spPr bwMode="gray">
            <a:xfrm rot="4369442">
              <a:off x="3708889" y="220269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14D83C0-EC09-4B11-BB80-23E5AB8EE7E5}"/>
                </a:ext>
              </a:extLst>
            </p:cNvPr>
            <p:cNvSpPr/>
            <p:nvPr/>
          </p:nvSpPr>
          <p:spPr bwMode="gray">
            <a:xfrm rot="2428591">
              <a:off x="3791323" y="233110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27F6214-DCA5-4FF9-A623-1BC10A31DE85}"/>
                </a:ext>
              </a:extLst>
            </p:cNvPr>
            <p:cNvSpPr/>
            <p:nvPr/>
          </p:nvSpPr>
          <p:spPr bwMode="gray">
            <a:xfrm rot="2428591">
              <a:off x="3618878" y="218698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F3C8A26-4331-4839-8A08-710204193171}"/>
                </a:ext>
              </a:extLst>
            </p:cNvPr>
            <p:cNvSpPr/>
            <p:nvPr/>
          </p:nvSpPr>
          <p:spPr bwMode="gray">
            <a:xfrm rot="9496358">
              <a:off x="3711982" y="252768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881F23-5D08-4D61-845F-8E6F80B86FCE}"/>
                </a:ext>
              </a:extLst>
            </p:cNvPr>
            <p:cNvSpPr/>
            <p:nvPr/>
          </p:nvSpPr>
          <p:spPr bwMode="gray">
            <a:xfrm rot="2428591">
              <a:off x="3645667" y="239191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2BC6220-BBA5-4C73-BFF2-6209AF917E6B}"/>
                </a:ext>
              </a:extLst>
            </p:cNvPr>
            <p:cNvSpPr/>
            <p:nvPr/>
          </p:nvSpPr>
          <p:spPr bwMode="gray">
            <a:xfrm rot="708649">
              <a:off x="3641910" y="228818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1E2646-7A87-4C4B-9621-4D0672CBC642}"/>
              </a:ext>
            </a:extLst>
          </p:cNvPr>
          <p:cNvGrpSpPr/>
          <p:nvPr/>
        </p:nvGrpSpPr>
        <p:grpSpPr>
          <a:xfrm>
            <a:off x="1295982" y="1658749"/>
            <a:ext cx="1584176" cy="1584176"/>
            <a:chOff x="622243" y="2907516"/>
            <a:chExt cx="1584176" cy="15841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E88EC5-580E-4F4B-9D8D-C038119ACEA1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980B7D-6A62-412A-957F-1D98A7F31FE8}"/>
                </a:ext>
              </a:extLst>
            </p:cNvPr>
            <p:cNvSpPr txBox="1"/>
            <p:nvPr/>
          </p:nvSpPr>
          <p:spPr bwMode="gray">
            <a:xfrm>
              <a:off x="1135572" y="3023621"/>
              <a:ext cx="557513" cy="374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2400" dirty="0" err="1">
                  <a:solidFill>
                    <a:schemeClr val="bg1"/>
                  </a:solidFill>
                </a:rPr>
                <a:t>Fe</a:t>
              </a:r>
              <a:endParaRPr lang="en-GB" sz="2400" dirty="0" err="1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D2B5EF-F9C8-4EEF-9B3A-235EB01C4F1C}"/>
                </a:ext>
              </a:extLst>
            </p:cNvPr>
            <p:cNvSpPr txBox="1"/>
            <p:nvPr/>
          </p:nvSpPr>
          <p:spPr bwMode="gray">
            <a:xfrm>
              <a:off x="986735" y="3919328"/>
              <a:ext cx="888315" cy="3747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2400" dirty="0" err="1">
                  <a:solidFill>
                    <a:schemeClr val="bg1"/>
                  </a:solidFill>
                </a:rPr>
                <a:t>Fe</a:t>
              </a:r>
              <a:r>
                <a:rPr lang="de-DE" sz="2400" baseline="-25000" dirty="0" err="1">
                  <a:solidFill>
                    <a:schemeClr val="bg1"/>
                  </a:solidFill>
                </a:rPr>
                <a:t>x</a:t>
              </a:r>
              <a:r>
                <a:rPr lang="de-DE" sz="2400" dirty="0" err="1">
                  <a:solidFill>
                    <a:schemeClr val="bg1"/>
                  </a:solidFill>
                </a:rPr>
                <a:t>O</a:t>
              </a:r>
              <a:r>
                <a:rPr lang="de-DE" sz="2400" baseline="-25000" dirty="0" err="1">
                  <a:solidFill>
                    <a:schemeClr val="bg1"/>
                  </a:solidFill>
                </a:rPr>
                <a:t>y</a:t>
              </a:r>
              <a:endParaRPr lang="en-GB" sz="24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DABBE1C-D845-4C19-9559-F24501BC917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414328" y="3487193"/>
              <a:ext cx="0" cy="4277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4FD66F3-94FB-4E31-A475-FDA1E519E765}"/>
              </a:ext>
            </a:extLst>
          </p:cNvPr>
          <p:cNvSpPr txBox="1"/>
          <p:nvPr/>
        </p:nvSpPr>
        <p:spPr bwMode="gray">
          <a:xfrm>
            <a:off x="690067" y="1629342"/>
            <a:ext cx="557513" cy="374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400" dirty="0"/>
              <a:t>O</a:t>
            </a:r>
            <a:r>
              <a:rPr lang="de-DE" sz="2400" baseline="-25000" dirty="0"/>
              <a:t>2</a:t>
            </a:r>
            <a:endParaRPr lang="en-GB" sz="2400" dirty="0" err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EB21DD0-DEB1-4CD2-8ED5-7404039969AF}"/>
              </a:ext>
            </a:extLst>
          </p:cNvPr>
          <p:cNvSpPr/>
          <p:nvPr/>
        </p:nvSpPr>
        <p:spPr bwMode="gray">
          <a:xfrm>
            <a:off x="927641" y="2062343"/>
            <a:ext cx="676184" cy="431078"/>
          </a:xfrm>
          <a:custGeom>
            <a:avLst/>
            <a:gdLst>
              <a:gd name="connsiteX0" fmla="*/ 3447 w 676184"/>
              <a:gd name="connsiteY0" fmla="*/ 0 h 431078"/>
              <a:gd name="connsiteX1" fmla="*/ 101419 w 676184"/>
              <a:gd name="connsiteY1" fmla="*/ 372292 h 431078"/>
              <a:gd name="connsiteX2" fmla="*/ 676184 w 676184"/>
              <a:gd name="connsiteY2" fmla="*/ 424543 h 43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184" h="431078">
                <a:moveTo>
                  <a:pt x="3447" y="0"/>
                </a:moveTo>
                <a:cubicBezTo>
                  <a:pt x="-3629" y="150767"/>
                  <a:pt x="-10704" y="301535"/>
                  <a:pt x="101419" y="372292"/>
                </a:cubicBezTo>
                <a:cubicBezTo>
                  <a:pt x="213542" y="443049"/>
                  <a:pt x="515076" y="434340"/>
                  <a:pt x="676184" y="424543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4DB01D8-3302-4CF2-8DF8-2923372B8304}"/>
              </a:ext>
            </a:extLst>
          </p:cNvPr>
          <p:cNvSpPr/>
          <p:nvPr/>
        </p:nvSpPr>
        <p:spPr bwMode="gray">
          <a:xfrm rot="17791267" flipV="1">
            <a:off x="1518441" y="1429801"/>
            <a:ext cx="635269" cy="391760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E42B2A-4977-4877-93E7-12983CBC67A5}"/>
              </a:ext>
            </a:extLst>
          </p:cNvPr>
          <p:cNvSpPr txBox="1"/>
          <p:nvPr/>
        </p:nvSpPr>
        <p:spPr bwMode="gray">
          <a:xfrm>
            <a:off x="740080" y="1122502"/>
            <a:ext cx="1656184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Evaporation</a:t>
            </a:r>
            <a:endParaRPr lang="en-GB" dirty="0" err="1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93B7925-1278-4435-8EB5-B70B97B50652}"/>
              </a:ext>
            </a:extLst>
          </p:cNvPr>
          <p:cNvGrpSpPr/>
          <p:nvPr/>
        </p:nvGrpSpPr>
        <p:grpSpPr>
          <a:xfrm rot="19657001">
            <a:off x="1164157" y="2292873"/>
            <a:ext cx="103143" cy="94509"/>
            <a:chOff x="5736551" y="3910588"/>
            <a:chExt cx="103143" cy="94509"/>
          </a:xfrm>
          <a:solidFill>
            <a:schemeClr val="tx1"/>
          </a:solidFill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64BCE9B-0DE9-4353-B80B-D041B5454986}"/>
                </a:ext>
              </a:extLst>
            </p:cNvPr>
            <p:cNvSpPr/>
            <p:nvPr/>
          </p:nvSpPr>
          <p:spPr bwMode="gray">
            <a:xfrm>
              <a:off x="5781296" y="3910588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A6DD75F-D38B-400C-8BD5-98758D326336}"/>
                </a:ext>
              </a:extLst>
            </p:cNvPr>
            <p:cNvSpPr/>
            <p:nvPr/>
          </p:nvSpPr>
          <p:spPr bwMode="gray">
            <a:xfrm rot="18980058">
              <a:off x="5736551" y="3946699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E41FC4A-5AD6-47D5-9D04-3DF8C7668480}"/>
              </a:ext>
            </a:extLst>
          </p:cNvPr>
          <p:cNvGrpSpPr/>
          <p:nvPr/>
        </p:nvGrpSpPr>
        <p:grpSpPr>
          <a:xfrm rot="1401113">
            <a:off x="1118346" y="2158638"/>
            <a:ext cx="103143" cy="94509"/>
            <a:chOff x="5736551" y="3910588"/>
            <a:chExt cx="103143" cy="94509"/>
          </a:xfrm>
          <a:solidFill>
            <a:schemeClr val="tx1"/>
          </a:solidFill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4A5B9DE-B5AC-4B5D-B4E3-D96954E4C2DC}"/>
                </a:ext>
              </a:extLst>
            </p:cNvPr>
            <p:cNvSpPr/>
            <p:nvPr/>
          </p:nvSpPr>
          <p:spPr bwMode="gray">
            <a:xfrm>
              <a:off x="5781296" y="3910588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4ED84D6-63D9-4E46-AF88-835D396AB91E}"/>
                </a:ext>
              </a:extLst>
            </p:cNvPr>
            <p:cNvSpPr/>
            <p:nvPr/>
          </p:nvSpPr>
          <p:spPr bwMode="gray">
            <a:xfrm rot="18980058">
              <a:off x="5736551" y="3946699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58022B1-80D9-429A-AFD4-ADF3499810A0}"/>
              </a:ext>
            </a:extLst>
          </p:cNvPr>
          <p:cNvGrpSpPr/>
          <p:nvPr/>
        </p:nvGrpSpPr>
        <p:grpSpPr>
          <a:xfrm rot="4013176">
            <a:off x="1360704" y="2320619"/>
            <a:ext cx="103143" cy="94509"/>
            <a:chOff x="5736551" y="3910588"/>
            <a:chExt cx="103143" cy="94509"/>
          </a:xfrm>
          <a:solidFill>
            <a:schemeClr val="tx1">
              <a:alpha val="70000"/>
            </a:schemeClr>
          </a:solidFill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8041374-1B66-4AA7-B94C-D2A4AB496787}"/>
                </a:ext>
              </a:extLst>
            </p:cNvPr>
            <p:cNvSpPr/>
            <p:nvPr/>
          </p:nvSpPr>
          <p:spPr bwMode="gray">
            <a:xfrm>
              <a:off x="5781296" y="3910588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41BB028-D81C-41E1-AF9D-1939CCFC8CC8}"/>
                </a:ext>
              </a:extLst>
            </p:cNvPr>
            <p:cNvSpPr/>
            <p:nvPr/>
          </p:nvSpPr>
          <p:spPr bwMode="gray">
            <a:xfrm rot="18980058">
              <a:off x="5736551" y="3946699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B1A0018-DCC5-4BDC-AD01-9C7E6BB76EE1}"/>
              </a:ext>
            </a:extLst>
          </p:cNvPr>
          <p:cNvGrpSpPr/>
          <p:nvPr/>
        </p:nvGrpSpPr>
        <p:grpSpPr>
          <a:xfrm rot="4013176">
            <a:off x="964898" y="2101397"/>
            <a:ext cx="103143" cy="94509"/>
            <a:chOff x="5736551" y="3910588"/>
            <a:chExt cx="103143" cy="94509"/>
          </a:xfrm>
          <a:solidFill>
            <a:schemeClr val="tx1"/>
          </a:solidFill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AB92707-22FA-4914-A891-0DFD91CCA8DB}"/>
                </a:ext>
              </a:extLst>
            </p:cNvPr>
            <p:cNvSpPr/>
            <p:nvPr/>
          </p:nvSpPr>
          <p:spPr bwMode="gray">
            <a:xfrm>
              <a:off x="5781296" y="3910588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3A6DADED-726F-4800-A5D8-30A8004F9FC9}"/>
                </a:ext>
              </a:extLst>
            </p:cNvPr>
            <p:cNvSpPr/>
            <p:nvPr/>
          </p:nvSpPr>
          <p:spPr bwMode="gray">
            <a:xfrm rot="18980058">
              <a:off x="5736551" y="3946699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3C2C7BA1-EF73-41A8-8031-B3C016629100}"/>
              </a:ext>
            </a:extLst>
          </p:cNvPr>
          <p:cNvGrpSpPr/>
          <p:nvPr/>
        </p:nvGrpSpPr>
        <p:grpSpPr>
          <a:xfrm rot="2214910">
            <a:off x="1013728" y="2268194"/>
            <a:ext cx="103143" cy="94509"/>
            <a:chOff x="5736551" y="3910588"/>
            <a:chExt cx="103143" cy="94509"/>
          </a:xfrm>
          <a:solidFill>
            <a:schemeClr val="tx1"/>
          </a:solidFill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CAEB4C4-3226-4596-8948-4107CD0B6F35}"/>
                </a:ext>
              </a:extLst>
            </p:cNvPr>
            <p:cNvSpPr/>
            <p:nvPr/>
          </p:nvSpPr>
          <p:spPr bwMode="gray">
            <a:xfrm>
              <a:off x="5781296" y="3910588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E224129-400D-478D-82F0-53517F04D661}"/>
                </a:ext>
              </a:extLst>
            </p:cNvPr>
            <p:cNvSpPr/>
            <p:nvPr/>
          </p:nvSpPr>
          <p:spPr bwMode="gray">
            <a:xfrm rot="18980058">
              <a:off x="5736551" y="3946699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F5120E2-C01B-4C65-ABB4-B1CADC52ECFD}"/>
              </a:ext>
            </a:extLst>
          </p:cNvPr>
          <p:cNvGrpSpPr/>
          <p:nvPr/>
        </p:nvGrpSpPr>
        <p:grpSpPr>
          <a:xfrm rot="1401113">
            <a:off x="1574232" y="2360368"/>
            <a:ext cx="103143" cy="94509"/>
            <a:chOff x="5736551" y="3910588"/>
            <a:chExt cx="103143" cy="94509"/>
          </a:xfrm>
          <a:solidFill>
            <a:schemeClr val="tx1">
              <a:alpha val="70000"/>
            </a:schemeClr>
          </a:solidFill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2FBA6DE-06DA-4495-962B-96CB441DBB5B}"/>
                </a:ext>
              </a:extLst>
            </p:cNvPr>
            <p:cNvSpPr/>
            <p:nvPr/>
          </p:nvSpPr>
          <p:spPr bwMode="gray">
            <a:xfrm>
              <a:off x="5781296" y="3910588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4B5AB03-56EC-4588-8183-E25F06DF7566}"/>
                </a:ext>
              </a:extLst>
            </p:cNvPr>
            <p:cNvSpPr/>
            <p:nvPr/>
          </p:nvSpPr>
          <p:spPr bwMode="gray">
            <a:xfrm rot="18980058">
              <a:off x="5736551" y="3946699"/>
              <a:ext cx="58398" cy="58398"/>
            </a:xfrm>
            <a:prstGeom prst="ellipse">
              <a:avLst/>
            </a:prstGeom>
            <a:grpFill/>
            <a:ln w="3175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C8F6B583-D85A-4188-B11C-03D451D1F87A}"/>
              </a:ext>
            </a:extLst>
          </p:cNvPr>
          <p:cNvSpPr/>
          <p:nvPr/>
        </p:nvSpPr>
        <p:spPr bwMode="gray">
          <a:xfrm rot="18471065" flipH="1">
            <a:off x="2768565" y="3405209"/>
            <a:ext cx="954795" cy="150621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5ABF34B-09D3-4B4C-A37E-37C546BFFA6F}"/>
              </a:ext>
            </a:extLst>
          </p:cNvPr>
          <p:cNvSpPr txBox="1"/>
          <p:nvPr/>
        </p:nvSpPr>
        <p:spPr bwMode="gray">
          <a:xfrm>
            <a:off x="3263790" y="3030108"/>
            <a:ext cx="2156840" cy="8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Nanoparticle Formation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Condensation</a:t>
            </a:r>
            <a:endParaRPr lang="en-GB" dirty="0" err="1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6B3372E-486C-4A74-A4B3-9FF7CE434FEB}"/>
              </a:ext>
            </a:extLst>
          </p:cNvPr>
          <p:cNvGrpSpPr/>
          <p:nvPr/>
        </p:nvGrpSpPr>
        <p:grpSpPr>
          <a:xfrm>
            <a:off x="620655" y="3584263"/>
            <a:ext cx="1170619" cy="1041379"/>
            <a:chOff x="4976252" y="1913388"/>
            <a:chExt cx="1170619" cy="1041379"/>
          </a:xfrm>
          <a:solidFill>
            <a:srgbClr val="DF9B1B"/>
          </a:solidFill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95D4D1F-F434-4F8F-8C71-09445B5B1C0E}"/>
                </a:ext>
              </a:extLst>
            </p:cNvPr>
            <p:cNvSpPr/>
            <p:nvPr/>
          </p:nvSpPr>
          <p:spPr bwMode="gray">
            <a:xfrm rot="502752">
              <a:off x="5480308" y="2705476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05BCDE5-AB0B-4167-84D9-D845B508D56B}"/>
                </a:ext>
              </a:extLst>
            </p:cNvPr>
            <p:cNvSpPr/>
            <p:nvPr/>
          </p:nvSpPr>
          <p:spPr bwMode="gray">
            <a:xfrm rot="502752">
              <a:off x="5696332" y="2129412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84280CC9-FC50-4310-A407-BB407EA47FB3}"/>
                </a:ext>
              </a:extLst>
            </p:cNvPr>
            <p:cNvSpPr/>
            <p:nvPr/>
          </p:nvSpPr>
          <p:spPr bwMode="gray">
            <a:xfrm rot="502752">
              <a:off x="4976252" y="2345436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1FA7479C-4D82-466F-8244-0F7DA52B3940}"/>
                </a:ext>
              </a:extLst>
            </p:cNvPr>
            <p:cNvSpPr/>
            <p:nvPr/>
          </p:nvSpPr>
          <p:spPr bwMode="gray">
            <a:xfrm rot="502752">
              <a:off x="5408300" y="2345436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AF7098C3-3479-4741-9884-47D2F38B147C}"/>
                </a:ext>
              </a:extLst>
            </p:cNvPr>
            <p:cNvSpPr/>
            <p:nvPr/>
          </p:nvSpPr>
          <p:spPr bwMode="gray">
            <a:xfrm rot="502752">
              <a:off x="5192276" y="2057404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A184DCE-5B65-4528-94F6-53295EE3C125}"/>
                </a:ext>
              </a:extLst>
            </p:cNvPr>
            <p:cNvSpPr/>
            <p:nvPr/>
          </p:nvSpPr>
          <p:spPr bwMode="gray">
            <a:xfrm rot="502752">
              <a:off x="5552316" y="1913388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3C67C40-7C14-4C47-AF1E-FC4CE3E15C33}"/>
                </a:ext>
              </a:extLst>
            </p:cNvPr>
            <p:cNvSpPr/>
            <p:nvPr/>
          </p:nvSpPr>
          <p:spPr bwMode="gray">
            <a:xfrm rot="502752">
              <a:off x="5984364" y="2777484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4FDF6321-972E-4831-968A-B36E5E54C451}"/>
                </a:ext>
              </a:extLst>
            </p:cNvPr>
            <p:cNvSpPr/>
            <p:nvPr/>
          </p:nvSpPr>
          <p:spPr bwMode="gray">
            <a:xfrm rot="502752">
              <a:off x="5192276" y="2705476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194246B7-8C5F-40F5-921D-10A55706EFBE}"/>
                </a:ext>
              </a:extLst>
            </p:cNvPr>
            <p:cNvSpPr/>
            <p:nvPr/>
          </p:nvSpPr>
          <p:spPr bwMode="gray">
            <a:xfrm rot="502752">
              <a:off x="5840348" y="2489452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4A69B8BE-218C-4D8C-8A5E-FF7B5FD82B9B}"/>
              </a:ext>
            </a:extLst>
          </p:cNvPr>
          <p:cNvGrpSpPr/>
          <p:nvPr/>
        </p:nvGrpSpPr>
        <p:grpSpPr>
          <a:xfrm>
            <a:off x="2173241" y="3914841"/>
            <a:ext cx="621294" cy="384668"/>
            <a:chOff x="1978460" y="1884393"/>
            <a:chExt cx="621294" cy="384668"/>
          </a:xfrm>
          <a:solidFill>
            <a:srgbClr val="DF9B1B"/>
          </a:solidFill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E6076C4-9DB4-4497-9638-43C60C63E9FC}"/>
                </a:ext>
              </a:extLst>
            </p:cNvPr>
            <p:cNvSpPr/>
            <p:nvPr/>
          </p:nvSpPr>
          <p:spPr bwMode="gray">
            <a:xfrm rot="502752">
              <a:off x="1978460" y="1975847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B0BFB40D-4F4D-409F-A9A6-7EB3A9D7F607}"/>
                </a:ext>
              </a:extLst>
            </p:cNvPr>
            <p:cNvSpPr/>
            <p:nvPr/>
          </p:nvSpPr>
          <p:spPr bwMode="gray">
            <a:xfrm rot="502752">
              <a:off x="2437247" y="2106554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2894D90-F256-4827-A21F-5CB46F355FA8}"/>
                </a:ext>
              </a:extLst>
            </p:cNvPr>
            <p:cNvSpPr/>
            <p:nvPr/>
          </p:nvSpPr>
          <p:spPr bwMode="gray">
            <a:xfrm rot="502752">
              <a:off x="2356474" y="1884393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36A859B8-1F9B-400C-8EF2-4B4692D2E2F8}"/>
              </a:ext>
            </a:extLst>
          </p:cNvPr>
          <p:cNvGrpSpPr/>
          <p:nvPr/>
        </p:nvGrpSpPr>
        <p:grpSpPr>
          <a:xfrm rot="1802302">
            <a:off x="4134088" y="5169567"/>
            <a:ext cx="444284" cy="691589"/>
            <a:chOff x="8367789" y="4336753"/>
            <a:chExt cx="444284" cy="691589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725AFB0C-CD3D-4E62-8BFE-62A886EFB146}"/>
                </a:ext>
              </a:extLst>
            </p:cNvPr>
            <p:cNvSpPr/>
            <p:nvPr/>
          </p:nvSpPr>
          <p:spPr bwMode="gray">
            <a:xfrm>
              <a:off x="8466943" y="4447401"/>
              <a:ext cx="205517" cy="20551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FD2F54F-C17A-426D-BAA0-85BC49D71A6D}"/>
                </a:ext>
              </a:extLst>
            </p:cNvPr>
            <p:cNvSpPr/>
            <p:nvPr/>
          </p:nvSpPr>
          <p:spPr bwMode="gray">
            <a:xfrm>
              <a:off x="8367789" y="4865835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6758EE72-72E2-48FC-BFB0-A2765F15206E}"/>
                </a:ext>
              </a:extLst>
            </p:cNvPr>
            <p:cNvSpPr/>
            <p:nvPr/>
          </p:nvSpPr>
          <p:spPr bwMode="gray">
            <a:xfrm>
              <a:off x="8367789" y="4336753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4C117659-1257-460C-84F9-41C4DAE8C58E}"/>
                </a:ext>
              </a:extLst>
            </p:cNvPr>
            <p:cNvSpPr/>
            <p:nvPr/>
          </p:nvSpPr>
          <p:spPr bwMode="gray">
            <a:xfrm>
              <a:off x="8456929" y="4654177"/>
              <a:ext cx="258331" cy="258331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B573499-42AB-4382-A2F4-49F180381CCA}"/>
                </a:ext>
              </a:extLst>
            </p:cNvPr>
            <p:cNvSpPr/>
            <p:nvPr/>
          </p:nvSpPr>
          <p:spPr bwMode="gray">
            <a:xfrm>
              <a:off x="8649566" y="4388612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640E320E-F9DC-4A97-AA0D-FA81C6857A8E}"/>
              </a:ext>
            </a:extLst>
          </p:cNvPr>
          <p:cNvGrpSpPr/>
          <p:nvPr/>
        </p:nvGrpSpPr>
        <p:grpSpPr>
          <a:xfrm rot="10290592">
            <a:off x="4769796" y="4811365"/>
            <a:ext cx="518285" cy="757418"/>
            <a:chOff x="8974718" y="4274636"/>
            <a:chExt cx="518285" cy="757418"/>
          </a:xfrm>
          <a:solidFill>
            <a:srgbClr val="000000"/>
          </a:solidFill>
        </p:grpSpPr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D65D586C-86C4-4940-AB85-94FDF5AF7F83}"/>
                </a:ext>
              </a:extLst>
            </p:cNvPr>
            <p:cNvSpPr/>
            <p:nvPr/>
          </p:nvSpPr>
          <p:spPr bwMode="gray">
            <a:xfrm>
              <a:off x="8974718" y="4575154"/>
              <a:ext cx="205517" cy="20551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7782E574-5665-4540-8DAF-72A22D065965}"/>
                </a:ext>
              </a:extLst>
            </p:cNvPr>
            <p:cNvSpPr/>
            <p:nvPr/>
          </p:nvSpPr>
          <p:spPr bwMode="gray">
            <a:xfrm>
              <a:off x="9330496" y="4869547"/>
              <a:ext cx="162507" cy="16250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9A81407-6C12-45C0-968E-F510BD89AF82}"/>
                </a:ext>
              </a:extLst>
            </p:cNvPr>
            <p:cNvSpPr/>
            <p:nvPr/>
          </p:nvSpPr>
          <p:spPr bwMode="gray">
            <a:xfrm>
              <a:off x="9045850" y="4274636"/>
              <a:ext cx="162507" cy="16250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DFE9C96-0802-40AE-BF82-30D01DB9789F}"/>
                </a:ext>
              </a:extLst>
            </p:cNvPr>
            <p:cNvSpPr/>
            <p:nvPr/>
          </p:nvSpPr>
          <p:spPr bwMode="gray">
            <a:xfrm>
              <a:off x="9072466" y="4433554"/>
              <a:ext cx="162507" cy="16250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0F2CF14-AC83-4191-8463-D26D08DEB563}"/>
                </a:ext>
              </a:extLst>
            </p:cNvPr>
            <p:cNvSpPr/>
            <p:nvPr/>
          </p:nvSpPr>
          <p:spPr bwMode="gray">
            <a:xfrm>
              <a:off x="9145532" y="4664491"/>
              <a:ext cx="258331" cy="258331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32B33EE3-EBFE-4C28-B8C3-98708599C0A3}"/>
              </a:ext>
            </a:extLst>
          </p:cNvPr>
          <p:cNvSpPr/>
          <p:nvPr/>
        </p:nvSpPr>
        <p:spPr bwMode="gray">
          <a:xfrm rot="12302776" flipH="1" flipV="1">
            <a:off x="2061681" y="5277362"/>
            <a:ext cx="1763623" cy="310816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32E6C3F-38A6-4098-ABDA-B465DD5A75C6}"/>
              </a:ext>
            </a:extLst>
          </p:cNvPr>
          <p:cNvSpPr txBox="1"/>
          <p:nvPr/>
        </p:nvSpPr>
        <p:spPr bwMode="gray">
          <a:xfrm>
            <a:off x="424586" y="5176918"/>
            <a:ext cx="2327773" cy="8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Oxidation, Phase Transition</a:t>
            </a:r>
            <a:r>
              <a:rPr lang="en-GB" dirty="0"/>
              <a:t> and</a:t>
            </a:r>
            <a:r>
              <a:rPr lang="de-DE" dirty="0"/>
              <a:t> Agglomeration</a:t>
            </a:r>
            <a:endParaRPr lang="en-GB" dirty="0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F2609818-5A25-4E01-864D-39842BB7580D}"/>
              </a:ext>
            </a:extLst>
          </p:cNvPr>
          <p:cNvGrpSpPr/>
          <p:nvPr/>
        </p:nvGrpSpPr>
        <p:grpSpPr>
          <a:xfrm rot="5911116">
            <a:off x="4423649" y="4148486"/>
            <a:ext cx="444284" cy="691589"/>
            <a:chOff x="8367789" y="4336753"/>
            <a:chExt cx="444284" cy="691589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40CB1BE-B5E4-4FC9-AB2B-A226EBFE6928}"/>
                </a:ext>
              </a:extLst>
            </p:cNvPr>
            <p:cNvSpPr/>
            <p:nvPr/>
          </p:nvSpPr>
          <p:spPr bwMode="gray">
            <a:xfrm>
              <a:off x="8466943" y="4447401"/>
              <a:ext cx="205517" cy="20551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E2D5004-A793-4F5D-A4D3-E866391BFF07}"/>
                </a:ext>
              </a:extLst>
            </p:cNvPr>
            <p:cNvSpPr/>
            <p:nvPr/>
          </p:nvSpPr>
          <p:spPr bwMode="gray">
            <a:xfrm>
              <a:off x="8367789" y="4865835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6532115-968C-43DE-8667-756235016711}"/>
                </a:ext>
              </a:extLst>
            </p:cNvPr>
            <p:cNvSpPr/>
            <p:nvPr/>
          </p:nvSpPr>
          <p:spPr bwMode="gray">
            <a:xfrm>
              <a:off x="8367789" y="4336753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7AB9AB7-D23A-4788-A1B6-3831A0A2B45D}"/>
                </a:ext>
              </a:extLst>
            </p:cNvPr>
            <p:cNvSpPr/>
            <p:nvPr/>
          </p:nvSpPr>
          <p:spPr bwMode="gray">
            <a:xfrm>
              <a:off x="8456929" y="4654177"/>
              <a:ext cx="258331" cy="258331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22202621-07CB-4B59-99EC-8DFB1CA232CF}"/>
                </a:ext>
              </a:extLst>
            </p:cNvPr>
            <p:cNvSpPr/>
            <p:nvPr/>
          </p:nvSpPr>
          <p:spPr bwMode="gray">
            <a:xfrm>
              <a:off x="8649566" y="4388612"/>
              <a:ext cx="162507" cy="162507"/>
            </a:xfrm>
            <a:prstGeom prst="ellipse">
              <a:avLst/>
            </a:prstGeom>
            <a:solidFill>
              <a:srgbClr val="232323"/>
            </a:solidFill>
            <a:ln w="3175">
              <a:solidFill>
                <a:srgbClr val="2323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A321A69-28C5-4045-BC29-9AB293B1E323}"/>
              </a:ext>
            </a:extLst>
          </p:cNvPr>
          <p:cNvGrpSpPr/>
          <p:nvPr/>
        </p:nvGrpSpPr>
        <p:grpSpPr>
          <a:xfrm rot="17761793">
            <a:off x="4411656" y="5596226"/>
            <a:ext cx="518285" cy="757418"/>
            <a:chOff x="8974718" y="4274636"/>
            <a:chExt cx="518285" cy="757418"/>
          </a:xfrm>
          <a:solidFill>
            <a:srgbClr val="000000"/>
          </a:solidFill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1FCAD77-71DC-4490-8233-135813CB57BC}"/>
                </a:ext>
              </a:extLst>
            </p:cNvPr>
            <p:cNvSpPr/>
            <p:nvPr/>
          </p:nvSpPr>
          <p:spPr bwMode="gray">
            <a:xfrm>
              <a:off x="8974718" y="4575154"/>
              <a:ext cx="205517" cy="20551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6F1C9F3-D5A1-4F59-B591-186380621319}"/>
                </a:ext>
              </a:extLst>
            </p:cNvPr>
            <p:cNvSpPr/>
            <p:nvPr/>
          </p:nvSpPr>
          <p:spPr bwMode="gray">
            <a:xfrm>
              <a:off x="9330496" y="4869547"/>
              <a:ext cx="162507" cy="16250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9415559-E2E5-4AC2-93C5-9157B7F281C9}"/>
                </a:ext>
              </a:extLst>
            </p:cNvPr>
            <p:cNvSpPr/>
            <p:nvPr/>
          </p:nvSpPr>
          <p:spPr bwMode="gray">
            <a:xfrm>
              <a:off x="9045850" y="4274636"/>
              <a:ext cx="162507" cy="16250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1E9F29D-0E74-4794-8552-5A5DDAB23B7D}"/>
                </a:ext>
              </a:extLst>
            </p:cNvPr>
            <p:cNvSpPr/>
            <p:nvPr/>
          </p:nvSpPr>
          <p:spPr bwMode="gray">
            <a:xfrm>
              <a:off x="9072466" y="4433554"/>
              <a:ext cx="162507" cy="162507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B96567BC-4E1A-4290-AD32-D8B9A5A338EE}"/>
                </a:ext>
              </a:extLst>
            </p:cNvPr>
            <p:cNvSpPr/>
            <p:nvPr/>
          </p:nvSpPr>
          <p:spPr bwMode="gray">
            <a:xfrm>
              <a:off x="9145532" y="4664491"/>
              <a:ext cx="258331" cy="258331"/>
            </a:xfrm>
            <a:prstGeom prst="ellipse">
              <a:avLst/>
            </a:prstGeom>
            <a:grpFill/>
            <a:ln w="635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FCA01EB4-E0F0-420F-A2C1-360E841E248D}"/>
              </a:ext>
            </a:extLst>
          </p:cNvPr>
          <p:cNvGrpSpPr/>
          <p:nvPr/>
        </p:nvGrpSpPr>
        <p:grpSpPr>
          <a:xfrm>
            <a:off x="6859779" y="1197723"/>
            <a:ext cx="2237681" cy="1619881"/>
            <a:chOff x="6707273" y="1273768"/>
            <a:chExt cx="2237681" cy="1619881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1361F00A-9FF6-4CF8-B89C-9CBF5EE72C45}"/>
                </a:ext>
              </a:extLst>
            </p:cNvPr>
            <p:cNvGrpSpPr/>
            <p:nvPr/>
          </p:nvGrpSpPr>
          <p:grpSpPr>
            <a:xfrm>
              <a:off x="7313188" y="1303175"/>
              <a:ext cx="1631766" cy="1590474"/>
              <a:chOff x="689953" y="4448376"/>
              <a:chExt cx="1631766" cy="1590474"/>
            </a:xfrm>
          </p:grpSpPr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9362B1C4-4DA8-48D4-B562-554C0A80F73D}"/>
                  </a:ext>
                </a:extLst>
              </p:cNvPr>
              <p:cNvSpPr/>
              <p:nvPr/>
            </p:nvSpPr>
            <p:spPr bwMode="gray">
              <a:xfrm>
                <a:off x="689953" y="4448376"/>
                <a:ext cx="1584176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1A0108B-F79A-4074-945D-DF85A9D0C8C6}"/>
                  </a:ext>
                </a:extLst>
              </p:cNvPr>
              <p:cNvSpPr/>
              <p:nvPr/>
            </p:nvSpPr>
            <p:spPr bwMode="gray">
              <a:xfrm>
                <a:off x="1298575" y="4660106"/>
                <a:ext cx="768350" cy="1378744"/>
              </a:xfrm>
              <a:custGeom>
                <a:avLst/>
                <a:gdLst>
                  <a:gd name="connsiteX0" fmla="*/ 749300 w 749300"/>
                  <a:gd name="connsiteY0" fmla="*/ 0 h 1343025"/>
                  <a:gd name="connsiteX1" fmla="*/ 530225 w 749300"/>
                  <a:gd name="connsiteY1" fmla="*/ 158750 h 1343025"/>
                  <a:gd name="connsiteX2" fmla="*/ 625475 w 749300"/>
                  <a:gd name="connsiteY2" fmla="*/ 285750 h 1343025"/>
                  <a:gd name="connsiteX3" fmla="*/ 390525 w 749300"/>
                  <a:gd name="connsiteY3" fmla="*/ 317500 h 1343025"/>
                  <a:gd name="connsiteX4" fmla="*/ 425450 w 749300"/>
                  <a:gd name="connsiteY4" fmla="*/ 476250 h 1343025"/>
                  <a:gd name="connsiteX5" fmla="*/ 250825 w 749300"/>
                  <a:gd name="connsiteY5" fmla="*/ 558800 h 1343025"/>
                  <a:gd name="connsiteX6" fmla="*/ 323850 w 749300"/>
                  <a:gd name="connsiteY6" fmla="*/ 723900 h 1343025"/>
                  <a:gd name="connsiteX7" fmla="*/ 139700 w 749300"/>
                  <a:gd name="connsiteY7" fmla="*/ 803275 h 1343025"/>
                  <a:gd name="connsiteX8" fmla="*/ 200025 w 749300"/>
                  <a:gd name="connsiteY8" fmla="*/ 936625 h 1343025"/>
                  <a:gd name="connsiteX9" fmla="*/ 69850 w 749300"/>
                  <a:gd name="connsiteY9" fmla="*/ 1041400 h 1343025"/>
                  <a:gd name="connsiteX10" fmla="*/ 142875 w 749300"/>
                  <a:gd name="connsiteY10" fmla="*/ 1146175 h 1343025"/>
                  <a:gd name="connsiteX11" fmla="*/ 0 w 749300"/>
                  <a:gd name="connsiteY11" fmla="*/ 1216025 h 1343025"/>
                  <a:gd name="connsiteX12" fmla="*/ 28575 w 749300"/>
                  <a:gd name="connsiteY12" fmla="*/ 1343025 h 134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9300" h="1343025">
                    <a:moveTo>
                      <a:pt x="749300" y="0"/>
                    </a:moveTo>
                    <a:lnTo>
                      <a:pt x="530225" y="158750"/>
                    </a:lnTo>
                    <a:lnTo>
                      <a:pt x="625475" y="285750"/>
                    </a:lnTo>
                    <a:lnTo>
                      <a:pt x="390525" y="317500"/>
                    </a:lnTo>
                    <a:lnTo>
                      <a:pt x="425450" y="476250"/>
                    </a:lnTo>
                    <a:lnTo>
                      <a:pt x="250825" y="558800"/>
                    </a:lnTo>
                    <a:lnTo>
                      <a:pt x="323850" y="723900"/>
                    </a:lnTo>
                    <a:lnTo>
                      <a:pt x="139700" y="803275"/>
                    </a:lnTo>
                    <a:lnTo>
                      <a:pt x="200025" y="936625"/>
                    </a:lnTo>
                    <a:lnTo>
                      <a:pt x="69850" y="1041400"/>
                    </a:lnTo>
                    <a:lnTo>
                      <a:pt x="142875" y="1146175"/>
                    </a:lnTo>
                    <a:lnTo>
                      <a:pt x="0" y="1216025"/>
                    </a:lnTo>
                    <a:lnTo>
                      <a:pt x="28575" y="1343025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2C80DAE-427A-4611-9922-2425A8C59F28}"/>
                  </a:ext>
                </a:extLst>
              </p:cNvPr>
              <p:cNvSpPr/>
              <p:nvPr/>
            </p:nvSpPr>
            <p:spPr bwMode="gray">
              <a:xfrm>
                <a:off x="1724025" y="5138737"/>
                <a:ext cx="597694" cy="135731"/>
              </a:xfrm>
              <a:custGeom>
                <a:avLst/>
                <a:gdLst>
                  <a:gd name="connsiteX0" fmla="*/ 557212 w 557212"/>
                  <a:gd name="connsiteY0" fmla="*/ 123825 h 123825"/>
                  <a:gd name="connsiteX1" fmla="*/ 385762 w 557212"/>
                  <a:gd name="connsiteY1" fmla="*/ 0 h 123825"/>
                  <a:gd name="connsiteX2" fmla="*/ 328612 w 557212"/>
                  <a:gd name="connsiteY2" fmla="*/ 95250 h 123825"/>
                  <a:gd name="connsiteX3" fmla="*/ 219075 w 557212"/>
                  <a:gd name="connsiteY3" fmla="*/ 19050 h 123825"/>
                  <a:gd name="connsiteX4" fmla="*/ 133350 w 557212"/>
                  <a:gd name="connsiteY4" fmla="*/ 104775 h 123825"/>
                  <a:gd name="connsiteX5" fmla="*/ 95250 w 557212"/>
                  <a:gd name="connsiteY5" fmla="*/ 9525 h 123825"/>
                  <a:gd name="connsiteX6" fmla="*/ 0 w 557212"/>
                  <a:gd name="connsiteY6" fmla="*/ 476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212" h="123825">
                    <a:moveTo>
                      <a:pt x="557212" y="123825"/>
                    </a:moveTo>
                    <a:lnTo>
                      <a:pt x="385762" y="0"/>
                    </a:lnTo>
                    <a:lnTo>
                      <a:pt x="328612" y="95250"/>
                    </a:lnTo>
                    <a:lnTo>
                      <a:pt x="219075" y="19050"/>
                    </a:lnTo>
                    <a:lnTo>
                      <a:pt x="133350" y="104775"/>
                    </a:lnTo>
                    <a:lnTo>
                      <a:pt x="95250" y="9525"/>
                    </a:lnTo>
                    <a:lnTo>
                      <a:pt x="0" y="4763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BA8B11FE-83E4-40A3-BC6C-9A700CFCDBC8}"/>
                </a:ext>
              </a:extLst>
            </p:cNvPr>
            <p:cNvGrpSpPr/>
            <p:nvPr/>
          </p:nvGrpSpPr>
          <p:grpSpPr>
            <a:xfrm>
              <a:off x="6707273" y="1273768"/>
              <a:ext cx="992632" cy="864079"/>
              <a:chOff x="84038" y="4418969"/>
              <a:chExt cx="992632" cy="864079"/>
            </a:xfrm>
          </p:grpSpPr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0EA9F516-D89F-4E86-8218-1ECA52613AAD}"/>
                  </a:ext>
                </a:extLst>
              </p:cNvPr>
              <p:cNvSpPr txBox="1"/>
              <p:nvPr/>
            </p:nvSpPr>
            <p:spPr bwMode="gray">
              <a:xfrm>
                <a:off x="84038" y="4418969"/>
                <a:ext cx="557513" cy="374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400" dirty="0"/>
                  <a:t>O</a:t>
                </a:r>
                <a:r>
                  <a:rPr lang="de-DE" sz="2400" baseline="-25000" dirty="0"/>
                  <a:t>2</a:t>
                </a:r>
                <a:endParaRPr lang="en-GB" sz="2400" dirty="0" err="1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D2A491E-6B9A-47B9-885F-2B5A029E064A}"/>
                  </a:ext>
                </a:extLst>
              </p:cNvPr>
              <p:cNvSpPr/>
              <p:nvPr/>
            </p:nvSpPr>
            <p:spPr bwMode="gray">
              <a:xfrm>
                <a:off x="321612" y="4851970"/>
                <a:ext cx="676184" cy="431078"/>
              </a:xfrm>
              <a:custGeom>
                <a:avLst/>
                <a:gdLst>
                  <a:gd name="connsiteX0" fmla="*/ 3447 w 676184"/>
                  <a:gd name="connsiteY0" fmla="*/ 0 h 431078"/>
                  <a:gd name="connsiteX1" fmla="*/ 101419 w 676184"/>
                  <a:gd name="connsiteY1" fmla="*/ 372292 h 431078"/>
                  <a:gd name="connsiteX2" fmla="*/ 676184 w 676184"/>
                  <a:gd name="connsiteY2" fmla="*/ 424543 h 43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184" h="431078">
                    <a:moveTo>
                      <a:pt x="3447" y="0"/>
                    </a:moveTo>
                    <a:cubicBezTo>
                      <a:pt x="-3629" y="150767"/>
                      <a:pt x="-10704" y="301535"/>
                      <a:pt x="101419" y="372292"/>
                    </a:cubicBezTo>
                    <a:cubicBezTo>
                      <a:pt x="213542" y="443049"/>
                      <a:pt x="515076" y="434340"/>
                      <a:pt x="676184" y="42454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2E4D55E1-76F4-4E82-B10C-2E332B6A0A32}"/>
                  </a:ext>
                </a:extLst>
              </p:cNvPr>
              <p:cNvSpPr/>
              <p:nvPr/>
            </p:nvSpPr>
            <p:spPr bwMode="gray">
              <a:xfrm rot="19657001">
                <a:off x="589724" y="5073326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660D368-EAD5-4AD7-B35C-92077BA4F42E}"/>
                  </a:ext>
                </a:extLst>
              </p:cNvPr>
              <p:cNvSpPr/>
              <p:nvPr/>
            </p:nvSpPr>
            <p:spPr bwMode="gray">
              <a:xfrm rot="17037059">
                <a:off x="571277" y="5127785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85F109E8-1FC9-4E72-883F-987197556523}"/>
                  </a:ext>
                </a:extLst>
              </p:cNvPr>
              <p:cNvSpPr/>
              <p:nvPr/>
            </p:nvSpPr>
            <p:spPr bwMode="gray">
              <a:xfrm rot="1401113">
                <a:off x="562386" y="4958612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5FBA0F9B-06C1-49BF-8F90-25A9E14C8789}"/>
                  </a:ext>
                </a:extLst>
              </p:cNvPr>
              <p:cNvSpPr/>
              <p:nvPr/>
            </p:nvSpPr>
            <p:spPr bwMode="gray">
              <a:xfrm rot="20381171">
                <a:off x="506993" y="4974029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08CDC0D7-2D03-4B91-9A93-F58AC9D4D15A}"/>
                  </a:ext>
                </a:extLst>
              </p:cNvPr>
              <p:cNvSpPr/>
              <p:nvPr/>
            </p:nvSpPr>
            <p:spPr bwMode="gray">
              <a:xfrm rot="4013176">
                <a:off x="802436" y="5141790"/>
                <a:ext cx="58398" cy="58398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49A87651-499D-48C2-BFD8-681B64BC5D6B}"/>
                  </a:ext>
                </a:extLst>
              </p:cNvPr>
              <p:cNvSpPr/>
              <p:nvPr/>
            </p:nvSpPr>
            <p:spPr bwMode="gray">
              <a:xfrm rot="1393234">
                <a:off x="751659" y="5114813"/>
                <a:ext cx="58398" cy="58398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B7407AD-006B-40A3-A2C9-2AA10F7E8DC1}"/>
                  </a:ext>
                </a:extLst>
              </p:cNvPr>
              <p:cNvSpPr/>
              <p:nvPr/>
            </p:nvSpPr>
            <p:spPr bwMode="gray">
              <a:xfrm rot="4013176">
                <a:off x="406630" y="4922568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5E6C0FC-B14C-4EA4-9DE4-F7688964A557}"/>
                  </a:ext>
                </a:extLst>
              </p:cNvPr>
              <p:cNvSpPr/>
              <p:nvPr/>
            </p:nvSpPr>
            <p:spPr bwMode="gray">
              <a:xfrm rot="1393234">
                <a:off x="355853" y="4895591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E831AD39-7F69-435B-A3CA-7FF917708936}"/>
                  </a:ext>
                </a:extLst>
              </p:cNvPr>
              <p:cNvSpPr/>
              <p:nvPr/>
            </p:nvSpPr>
            <p:spPr bwMode="gray">
              <a:xfrm rot="2214910">
                <a:off x="458804" y="5074878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31AD6B2C-7AC1-4722-92AE-D201399A9350}"/>
                  </a:ext>
                </a:extLst>
              </p:cNvPr>
              <p:cNvSpPr/>
              <p:nvPr/>
            </p:nvSpPr>
            <p:spPr bwMode="gray">
              <a:xfrm rot="21194968">
                <a:off x="401339" y="5076875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A4DB4375-3BB4-4BAE-BFD5-0520276BFBB4}"/>
                  </a:ext>
                </a:extLst>
              </p:cNvPr>
              <p:cNvSpPr/>
              <p:nvPr/>
            </p:nvSpPr>
            <p:spPr bwMode="gray">
              <a:xfrm rot="1401113">
                <a:off x="1018272" y="5160342"/>
                <a:ext cx="58398" cy="58398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B2A02780-F532-4911-81C4-66C1E41EB6F0}"/>
                  </a:ext>
                </a:extLst>
              </p:cNvPr>
              <p:cNvSpPr/>
              <p:nvPr/>
            </p:nvSpPr>
            <p:spPr bwMode="gray">
              <a:xfrm rot="20381171">
                <a:off x="962879" y="5175759"/>
                <a:ext cx="58398" cy="58398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508397D9-C4C0-4620-A816-D25147E150A8}"/>
              </a:ext>
            </a:extLst>
          </p:cNvPr>
          <p:cNvGrpSpPr/>
          <p:nvPr/>
        </p:nvGrpSpPr>
        <p:grpSpPr>
          <a:xfrm>
            <a:off x="6762653" y="4447765"/>
            <a:ext cx="2135505" cy="1379220"/>
            <a:chOff x="6364341" y="7655921"/>
            <a:chExt cx="2135505" cy="1379220"/>
          </a:xfrm>
        </p:grpSpPr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F6372DE-62B4-4677-9D13-AECC2C122641}"/>
                </a:ext>
              </a:extLst>
            </p:cNvPr>
            <p:cNvSpPr/>
            <p:nvPr/>
          </p:nvSpPr>
          <p:spPr bwMode="gray">
            <a:xfrm rot="17716310">
              <a:off x="6389106" y="7937861"/>
              <a:ext cx="121920" cy="152400"/>
            </a:xfrm>
            <a:custGeom>
              <a:avLst/>
              <a:gdLst>
                <a:gd name="connsiteX0" fmla="*/ 60960 w 121920"/>
                <a:gd name="connsiteY0" fmla="*/ 0 h 152400"/>
                <a:gd name="connsiteX1" fmla="*/ 0 w 121920"/>
                <a:gd name="connsiteY1" fmla="*/ 76200 h 152400"/>
                <a:gd name="connsiteX2" fmla="*/ 15240 w 121920"/>
                <a:gd name="connsiteY2" fmla="*/ 152400 h 152400"/>
                <a:gd name="connsiteX3" fmla="*/ 121920 w 121920"/>
                <a:gd name="connsiteY3" fmla="*/ 144780 h 152400"/>
                <a:gd name="connsiteX4" fmla="*/ 60960 w 121920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" h="152400">
                  <a:moveTo>
                    <a:pt x="60960" y="0"/>
                  </a:moveTo>
                  <a:lnTo>
                    <a:pt x="0" y="76200"/>
                  </a:lnTo>
                  <a:lnTo>
                    <a:pt x="15240" y="152400"/>
                  </a:lnTo>
                  <a:lnTo>
                    <a:pt x="121920" y="14478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A299F11E-AF23-4FDF-B951-15833BC8B269}"/>
                </a:ext>
              </a:extLst>
            </p:cNvPr>
            <p:cNvSpPr/>
            <p:nvPr/>
          </p:nvSpPr>
          <p:spPr bwMode="gray">
            <a:xfrm>
              <a:off x="6739626" y="7694021"/>
              <a:ext cx="236220" cy="228600"/>
            </a:xfrm>
            <a:custGeom>
              <a:avLst/>
              <a:gdLst>
                <a:gd name="connsiteX0" fmla="*/ 68580 w 236220"/>
                <a:gd name="connsiteY0" fmla="*/ 228600 h 228600"/>
                <a:gd name="connsiteX1" fmla="*/ 0 w 236220"/>
                <a:gd name="connsiteY1" fmla="*/ 76200 h 228600"/>
                <a:gd name="connsiteX2" fmla="*/ 99060 w 236220"/>
                <a:gd name="connsiteY2" fmla="*/ 0 h 228600"/>
                <a:gd name="connsiteX3" fmla="*/ 236220 w 236220"/>
                <a:gd name="connsiteY3" fmla="*/ 68580 h 228600"/>
                <a:gd name="connsiteX4" fmla="*/ 213360 w 236220"/>
                <a:gd name="connsiteY4" fmla="*/ 137160 h 228600"/>
                <a:gd name="connsiteX5" fmla="*/ 68580 w 236220"/>
                <a:gd name="connsiteY5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220" h="228600">
                  <a:moveTo>
                    <a:pt x="68580" y="228600"/>
                  </a:moveTo>
                  <a:lnTo>
                    <a:pt x="0" y="76200"/>
                  </a:lnTo>
                  <a:lnTo>
                    <a:pt x="99060" y="0"/>
                  </a:lnTo>
                  <a:lnTo>
                    <a:pt x="236220" y="68580"/>
                  </a:lnTo>
                  <a:lnTo>
                    <a:pt x="213360" y="137160"/>
                  </a:lnTo>
                  <a:lnTo>
                    <a:pt x="68580" y="22860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634F2B2-F1F6-4C9C-BC0E-64B2AE31EBDC}"/>
                </a:ext>
              </a:extLst>
            </p:cNvPr>
            <p:cNvSpPr/>
            <p:nvPr/>
          </p:nvSpPr>
          <p:spPr bwMode="gray">
            <a:xfrm>
              <a:off x="6945366" y="8067401"/>
              <a:ext cx="129540" cy="129540"/>
            </a:xfrm>
            <a:custGeom>
              <a:avLst/>
              <a:gdLst>
                <a:gd name="connsiteX0" fmla="*/ 129540 w 129540"/>
                <a:gd name="connsiteY0" fmla="*/ 91440 h 129540"/>
                <a:gd name="connsiteX1" fmla="*/ 0 w 129540"/>
                <a:gd name="connsiteY1" fmla="*/ 129540 h 129540"/>
                <a:gd name="connsiteX2" fmla="*/ 53340 w 129540"/>
                <a:gd name="connsiteY2" fmla="*/ 0 h 129540"/>
                <a:gd name="connsiteX3" fmla="*/ 129540 w 129540"/>
                <a:gd name="connsiteY3" fmla="*/ 9144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540" h="129540">
                  <a:moveTo>
                    <a:pt x="129540" y="91440"/>
                  </a:moveTo>
                  <a:lnTo>
                    <a:pt x="0" y="129540"/>
                  </a:lnTo>
                  <a:lnTo>
                    <a:pt x="53340" y="0"/>
                  </a:lnTo>
                  <a:lnTo>
                    <a:pt x="129540" y="9144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3EA3F5B9-B023-4B84-8F0B-DE0598FA8EF9}"/>
                </a:ext>
              </a:extLst>
            </p:cNvPr>
            <p:cNvSpPr/>
            <p:nvPr/>
          </p:nvSpPr>
          <p:spPr bwMode="gray">
            <a:xfrm>
              <a:off x="6693906" y="8387441"/>
              <a:ext cx="175260" cy="182880"/>
            </a:xfrm>
            <a:custGeom>
              <a:avLst/>
              <a:gdLst>
                <a:gd name="connsiteX0" fmla="*/ 106680 w 312420"/>
                <a:gd name="connsiteY0" fmla="*/ 0 h 198120"/>
                <a:gd name="connsiteX1" fmla="*/ 0 w 312420"/>
                <a:gd name="connsiteY1" fmla="*/ 106680 h 198120"/>
                <a:gd name="connsiteX2" fmla="*/ 76200 w 312420"/>
                <a:gd name="connsiteY2" fmla="*/ 198120 h 198120"/>
                <a:gd name="connsiteX3" fmla="*/ 312420 w 312420"/>
                <a:gd name="connsiteY3" fmla="*/ 167640 h 198120"/>
                <a:gd name="connsiteX4" fmla="*/ 106680 w 312420"/>
                <a:gd name="connsiteY4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20" h="198120">
                  <a:moveTo>
                    <a:pt x="106680" y="0"/>
                  </a:moveTo>
                  <a:lnTo>
                    <a:pt x="0" y="106680"/>
                  </a:lnTo>
                  <a:lnTo>
                    <a:pt x="76200" y="198120"/>
                  </a:lnTo>
                  <a:lnTo>
                    <a:pt x="312420" y="1676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B04131B6-3480-44BA-9C3D-2A90AFFA3A5D}"/>
                </a:ext>
              </a:extLst>
            </p:cNvPr>
            <p:cNvSpPr/>
            <p:nvPr/>
          </p:nvSpPr>
          <p:spPr bwMode="gray">
            <a:xfrm>
              <a:off x="7494006" y="7945481"/>
              <a:ext cx="129540" cy="190500"/>
            </a:xfrm>
            <a:custGeom>
              <a:avLst/>
              <a:gdLst>
                <a:gd name="connsiteX0" fmla="*/ 129540 w 129540"/>
                <a:gd name="connsiteY0" fmla="*/ 137160 h 190500"/>
                <a:gd name="connsiteX1" fmla="*/ 0 w 129540"/>
                <a:gd name="connsiteY1" fmla="*/ 190500 h 190500"/>
                <a:gd name="connsiteX2" fmla="*/ 0 w 129540"/>
                <a:gd name="connsiteY2" fmla="*/ 91440 h 190500"/>
                <a:gd name="connsiteX3" fmla="*/ 22860 w 129540"/>
                <a:gd name="connsiteY3" fmla="*/ 0 h 190500"/>
                <a:gd name="connsiteX4" fmla="*/ 106680 w 129540"/>
                <a:gd name="connsiteY4" fmla="*/ 38100 h 190500"/>
                <a:gd name="connsiteX5" fmla="*/ 129540 w 129540"/>
                <a:gd name="connsiteY5" fmla="*/ 13716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" h="190500">
                  <a:moveTo>
                    <a:pt x="129540" y="137160"/>
                  </a:moveTo>
                  <a:lnTo>
                    <a:pt x="0" y="190500"/>
                  </a:lnTo>
                  <a:lnTo>
                    <a:pt x="0" y="91440"/>
                  </a:lnTo>
                  <a:lnTo>
                    <a:pt x="22860" y="0"/>
                  </a:lnTo>
                  <a:lnTo>
                    <a:pt x="106680" y="38100"/>
                  </a:lnTo>
                  <a:lnTo>
                    <a:pt x="129540" y="13716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8DDD53F6-3EB0-47A2-BBEF-9060FF8EE07C}"/>
                </a:ext>
              </a:extLst>
            </p:cNvPr>
            <p:cNvSpPr/>
            <p:nvPr/>
          </p:nvSpPr>
          <p:spPr bwMode="gray">
            <a:xfrm>
              <a:off x="7379706" y="8509361"/>
              <a:ext cx="182880" cy="205740"/>
            </a:xfrm>
            <a:custGeom>
              <a:avLst/>
              <a:gdLst>
                <a:gd name="connsiteX0" fmla="*/ 38100 w 182880"/>
                <a:gd name="connsiteY0" fmla="*/ 0 h 205740"/>
                <a:gd name="connsiteX1" fmla="*/ 0 w 182880"/>
                <a:gd name="connsiteY1" fmla="*/ 114300 h 205740"/>
                <a:gd name="connsiteX2" fmla="*/ 129540 w 182880"/>
                <a:gd name="connsiteY2" fmla="*/ 205740 h 205740"/>
                <a:gd name="connsiteX3" fmla="*/ 182880 w 182880"/>
                <a:gd name="connsiteY3" fmla="*/ 114300 h 205740"/>
                <a:gd name="connsiteX4" fmla="*/ 38100 w 182880"/>
                <a:gd name="connsiteY4" fmla="*/ 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205740">
                  <a:moveTo>
                    <a:pt x="38100" y="0"/>
                  </a:moveTo>
                  <a:lnTo>
                    <a:pt x="0" y="114300"/>
                  </a:lnTo>
                  <a:lnTo>
                    <a:pt x="129540" y="205740"/>
                  </a:lnTo>
                  <a:lnTo>
                    <a:pt x="182880" y="1143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80D8050B-8C57-442A-A8E1-843D70A3FF85}"/>
                </a:ext>
              </a:extLst>
            </p:cNvPr>
            <p:cNvSpPr/>
            <p:nvPr/>
          </p:nvSpPr>
          <p:spPr bwMode="gray">
            <a:xfrm>
              <a:off x="8042646" y="8296001"/>
              <a:ext cx="167640" cy="190500"/>
            </a:xfrm>
            <a:custGeom>
              <a:avLst/>
              <a:gdLst>
                <a:gd name="connsiteX0" fmla="*/ 167640 w 167640"/>
                <a:gd name="connsiteY0" fmla="*/ 129540 h 190500"/>
                <a:gd name="connsiteX1" fmla="*/ 68580 w 167640"/>
                <a:gd name="connsiteY1" fmla="*/ 190500 h 190500"/>
                <a:gd name="connsiteX2" fmla="*/ 0 w 167640"/>
                <a:gd name="connsiteY2" fmla="*/ 106680 h 190500"/>
                <a:gd name="connsiteX3" fmla="*/ 76200 w 167640"/>
                <a:gd name="connsiteY3" fmla="*/ 0 h 190500"/>
                <a:gd name="connsiteX4" fmla="*/ 167640 w 167640"/>
                <a:gd name="connsiteY4" fmla="*/ 12954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" h="190500">
                  <a:moveTo>
                    <a:pt x="167640" y="129540"/>
                  </a:moveTo>
                  <a:lnTo>
                    <a:pt x="68580" y="190500"/>
                  </a:lnTo>
                  <a:lnTo>
                    <a:pt x="0" y="106680"/>
                  </a:lnTo>
                  <a:lnTo>
                    <a:pt x="76200" y="0"/>
                  </a:lnTo>
                  <a:lnTo>
                    <a:pt x="167640" y="12954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5CC11EC-9B3C-45F9-BE1E-439678AB82D5}"/>
                </a:ext>
              </a:extLst>
            </p:cNvPr>
            <p:cNvSpPr/>
            <p:nvPr/>
          </p:nvSpPr>
          <p:spPr bwMode="gray">
            <a:xfrm>
              <a:off x="7410186" y="8829401"/>
              <a:ext cx="182880" cy="144780"/>
            </a:xfrm>
            <a:custGeom>
              <a:avLst/>
              <a:gdLst>
                <a:gd name="connsiteX0" fmla="*/ 182880 w 182880"/>
                <a:gd name="connsiteY0" fmla="*/ 22860 h 144780"/>
                <a:gd name="connsiteX1" fmla="*/ 60960 w 182880"/>
                <a:gd name="connsiteY1" fmla="*/ 144780 h 144780"/>
                <a:gd name="connsiteX2" fmla="*/ 0 w 182880"/>
                <a:gd name="connsiteY2" fmla="*/ 0 h 144780"/>
                <a:gd name="connsiteX3" fmla="*/ 182880 w 182880"/>
                <a:gd name="connsiteY3" fmla="*/ 22860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144780">
                  <a:moveTo>
                    <a:pt x="182880" y="22860"/>
                  </a:moveTo>
                  <a:lnTo>
                    <a:pt x="60960" y="144780"/>
                  </a:lnTo>
                  <a:lnTo>
                    <a:pt x="0" y="0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B36436B-9C63-484F-8BF7-FA88143D64EA}"/>
                </a:ext>
              </a:extLst>
            </p:cNvPr>
            <p:cNvSpPr/>
            <p:nvPr/>
          </p:nvSpPr>
          <p:spPr bwMode="gray">
            <a:xfrm>
              <a:off x="7021566" y="8737961"/>
              <a:ext cx="152400" cy="121920"/>
            </a:xfrm>
            <a:custGeom>
              <a:avLst/>
              <a:gdLst>
                <a:gd name="connsiteX0" fmla="*/ 7620 w 152400"/>
                <a:gd name="connsiteY0" fmla="*/ 0 h 121920"/>
                <a:gd name="connsiteX1" fmla="*/ 0 w 152400"/>
                <a:gd name="connsiteY1" fmla="*/ 99060 h 121920"/>
                <a:gd name="connsiteX2" fmla="*/ 137160 w 152400"/>
                <a:gd name="connsiteY2" fmla="*/ 121920 h 121920"/>
                <a:gd name="connsiteX3" fmla="*/ 152400 w 152400"/>
                <a:gd name="connsiteY3" fmla="*/ 45720 h 121920"/>
                <a:gd name="connsiteX4" fmla="*/ 7620 w 152400"/>
                <a:gd name="connsiteY4" fmla="*/ 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21920">
                  <a:moveTo>
                    <a:pt x="7620" y="0"/>
                  </a:moveTo>
                  <a:lnTo>
                    <a:pt x="0" y="99060"/>
                  </a:lnTo>
                  <a:lnTo>
                    <a:pt x="137160" y="121920"/>
                  </a:lnTo>
                  <a:lnTo>
                    <a:pt x="152400" y="4572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B6CABF1-95B6-43C7-9F29-37CD46F349E2}"/>
                </a:ext>
              </a:extLst>
            </p:cNvPr>
            <p:cNvSpPr/>
            <p:nvPr/>
          </p:nvSpPr>
          <p:spPr bwMode="gray">
            <a:xfrm>
              <a:off x="7753086" y="8798921"/>
              <a:ext cx="129540" cy="236220"/>
            </a:xfrm>
            <a:custGeom>
              <a:avLst/>
              <a:gdLst>
                <a:gd name="connsiteX0" fmla="*/ 91440 w 297180"/>
                <a:gd name="connsiteY0" fmla="*/ 0 h 236220"/>
                <a:gd name="connsiteX1" fmla="*/ 0 w 297180"/>
                <a:gd name="connsiteY1" fmla="*/ 167640 h 236220"/>
                <a:gd name="connsiteX2" fmla="*/ 167640 w 297180"/>
                <a:gd name="connsiteY2" fmla="*/ 236220 h 236220"/>
                <a:gd name="connsiteX3" fmla="*/ 297180 w 297180"/>
                <a:gd name="connsiteY3" fmla="*/ 137160 h 236220"/>
                <a:gd name="connsiteX4" fmla="*/ 91440 w 297180"/>
                <a:gd name="connsiteY4" fmla="*/ 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" h="236220">
                  <a:moveTo>
                    <a:pt x="91440" y="0"/>
                  </a:moveTo>
                  <a:lnTo>
                    <a:pt x="0" y="167640"/>
                  </a:lnTo>
                  <a:lnTo>
                    <a:pt x="167640" y="236220"/>
                  </a:lnTo>
                  <a:lnTo>
                    <a:pt x="297180" y="137160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AC66D47-424A-4DAC-A58D-44D13D7C64E9}"/>
                </a:ext>
              </a:extLst>
            </p:cNvPr>
            <p:cNvSpPr/>
            <p:nvPr/>
          </p:nvSpPr>
          <p:spPr bwMode="gray">
            <a:xfrm>
              <a:off x="7791186" y="8128361"/>
              <a:ext cx="121920" cy="152400"/>
            </a:xfrm>
            <a:custGeom>
              <a:avLst/>
              <a:gdLst>
                <a:gd name="connsiteX0" fmla="*/ 60960 w 121920"/>
                <a:gd name="connsiteY0" fmla="*/ 0 h 152400"/>
                <a:gd name="connsiteX1" fmla="*/ 0 w 121920"/>
                <a:gd name="connsiteY1" fmla="*/ 76200 h 152400"/>
                <a:gd name="connsiteX2" fmla="*/ 15240 w 121920"/>
                <a:gd name="connsiteY2" fmla="*/ 152400 h 152400"/>
                <a:gd name="connsiteX3" fmla="*/ 121920 w 121920"/>
                <a:gd name="connsiteY3" fmla="*/ 144780 h 152400"/>
                <a:gd name="connsiteX4" fmla="*/ 60960 w 121920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" h="152400">
                  <a:moveTo>
                    <a:pt x="60960" y="0"/>
                  </a:moveTo>
                  <a:lnTo>
                    <a:pt x="0" y="76200"/>
                  </a:lnTo>
                  <a:lnTo>
                    <a:pt x="15240" y="152400"/>
                  </a:lnTo>
                  <a:lnTo>
                    <a:pt x="121920" y="14478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C2514EC5-66A9-43A6-A040-19DA76CD8750}"/>
                </a:ext>
              </a:extLst>
            </p:cNvPr>
            <p:cNvSpPr/>
            <p:nvPr/>
          </p:nvSpPr>
          <p:spPr bwMode="gray">
            <a:xfrm>
              <a:off x="8095986" y="8638901"/>
              <a:ext cx="403860" cy="121920"/>
            </a:xfrm>
            <a:custGeom>
              <a:avLst/>
              <a:gdLst>
                <a:gd name="connsiteX0" fmla="*/ 68580 w 236220"/>
                <a:gd name="connsiteY0" fmla="*/ 228600 h 228600"/>
                <a:gd name="connsiteX1" fmla="*/ 0 w 236220"/>
                <a:gd name="connsiteY1" fmla="*/ 76200 h 228600"/>
                <a:gd name="connsiteX2" fmla="*/ 99060 w 236220"/>
                <a:gd name="connsiteY2" fmla="*/ 0 h 228600"/>
                <a:gd name="connsiteX3" fmla="*/ 236220 w 236220"/>
                <a:gd name="connsiteY3" fmla="*/ 68580 h 228600"/>
                <a:gd name="connsiteX4" fmla="*/ 213360 w 236220"/>
                <a:gd name="connsiteY4" fmla="*/ 137160 h 228600"/>
                <a:gd name="connsiteX5" fmla="*/ 68580 w 236220"/>
                <a:gd name="connsiteY5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220" h="228600">
                  <a:moveTo>
                    <a:pt x="68580" y="228600"/>
                  </a:moveTo>
                  <a:lnTo>
                    <a:pt x="0" y="76200"/>
                  </a:lnTo>
                  <a:lnTo>
                    <a:pt x="99060" y="0"/>
                  </a:lnTo>
                  <a:lnTo>
                    <a:pt x="236220" y="68580"/>
                  </a:lnTo>
                  <a:lnTo>
                    <a:pt x="213360" y="137160"/>
                  </a:lnTo>
                  <a:lnTo>
                    <a:pt x="68580" y="22860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E86EBFB-C122-4FAE-B70F-771111C97068}"/>
                </a:ext>
              </a:extLst>
            </p:cNvPr>
            <p:cNvSpPr/>
            <p:nvPr/>
          </p:nvSpPr>
          <p:spPr bwMode="gray">
            <a:xfrm rot="3315536">
              <a:off x="7333318" y="8181334"/>
              <a:ext cx="196720" cy="188732"/>
            </a:xfrm>
            <a:custGeom>
              <a:avLst/>
              <a:gdLst>
                <a:gd name="connsiteX0" fmla="*/ 129540 w 129540"/>
                <a:gd name="connsiteY0" fmla="*/ 91440 h 129540"/>
                <a:gd name="connsiteX1" fmla="*/ 0 w 129540"/>
                <a:gd name="connsiteY1" fmla="*/ 129540 h 129540"/>
                <a:gd name="connsiteX2" fmla="*/ 53340 w 129540"/>
                <a:gd name="connsiteY2" fmla="*/ 0 h 129540"/>
                <a:gd name="connsiteX3" fmla="*/ 129540 w 129540"/>
                <a:gd name="connsiteY3" fmla="*/ 9144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540" h="129540">
                  <a:moveTo>
                    <a:pt x="129540" y="91440"/>
                  </a:moveTo>
                  <a:lnTo>
                    <a:pt x="0" y="129540"/>
                  </a:lnTo>
                  <a:lnTo>
                    <a:pt x="53340" y="0"/>
                  </a:lnTo>
                  <a:lnTo>
                    <a:pt x="129540" y="9144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A66E738-9CE4-45BA-846E-1FBC6028D89C}"/>
                </a:ext>
              </a:extLst>
            </p:cNvPr>
            <p:cNvSpPr/>
            <p:nvPr/>
          </p:nvSpPr>
          <p:spPr bwMode="gray">
            <a:xfrm>
              <a:off x="7631166" y="8273141"/>
              <a:ext cx="190500" cy="205740"/>
            </a:xfrm>
            <a:custGeom>
              <a:avLst/>
              <a:gdLst>
                <a:gd name="connsiteX0" fmla="*/ 106680 w 312420"/>
                <a:gd name="connsiteY0" fmla="*/ 0 h 198120"/>
                <a:gd name="connsiteX1" fmla="*/ 0 w 312420"/>
                <a:gd name="connsiteY1" fmla="*/ 106680 h 198120"/>
                <a:gd name="connsiteX2" fmla="*/ 76200 w 312420"/>
                <a:gd name="connsiteY2" fmla="*/ 198120 h 198120"/>
                <a:gd name="connsiteX3" fmla="*/ 312420 w 312420"/>
                <a:gd name="connsiteY3" fmla="*/ 167640 h 198120"/>
                <a:gd name="connsiteX4" fmla="*/ 106680 w 312420"/>
                <a:gd name="connsiteY4" fmla="*/ 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20" h="198120">
                  <a:moveTo>
                    <a:pt x="106680" y="0"/>
                  </a:moveTo>
                  <a:lnTo>
                    <a:pt x="0" y="106680"/>
                  </a:lnTo>
                  <a:lnTo>
                    <a:pt x="76200" y="198120"/>
                  </a:lnTo>
                  <a:lnTo>
                    <a:pt x="312420" y="1676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174FBA8A-5364-4698-89D0-D49B19BF4FA9}"/>
                </a:ext>
              </a:extLst>
            </p:cNvPr>
            <p:cNvSpPr/>
            <p:nvPr/>
          </p:nvSpPr>
          <p:spPr bwMode="gray">
            <a:xfrm rot="19139624">
              <a:off x="6652228" y="8103410"/>
              <a:ext cx="240936" cy="55969"/>
            </a:xfrm>
            <a:custGeom>
              <a:avLst/>
              <a:gdLst>
                <a:gd name="connsiteX0" fmla="*/ 129540 w 129540"/>
                <a:gd name="connsiteY0" fmla="*/ 137160 h 190500"/>
                <a:gd name="connsiteX1" fmla="*/ 0 w 129540"/>
                <a:gd name="connsiteY1" fmla="*/ 190500 h 190500"/>
                <a:gd name="connsiteX2" fmla="*/ 0 w 129540"/>
                <a:gd name="connsiteY2" fmla="*/ 91440 h 190500"/>
                <a:gd name="connsiteX3" fmla="*/ 22860 w 129540"/>
                <a:gd name="connsiteY3" fmla="*/ 0 h 190500"/>
                <a:gd name="connsiteX4" fmla="*/ 106680 w 129540"/>
                <a:gd name="connsiteY4" fmla="*/ 38100 h 190500"/>
                <a:gd name="connsiteX5" fmla="*/ 129540 w 129540"/>
                <a:gd name="connsiteY5" fmla="*/ 13716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540" h="190500">
                  <a:moveTo>
                    <a:pt x="129540" y="137160"/>
                  </a:moveTo>
                  <a:lnTo>
                    <a:pt x="0" y="190500"/>
                  </a:lnTo>
                  <a:lnTo>
                    <a:pt x="0" y="91440"/>
                  </a:lnTo>
                  <a:lnTo>
                    <a:pt x="22860" y="0"/>
                  </a:lnTo>
                  <a:lnTo>
                    <a:pt x="106680" y="38100"/>
                  </a:lnTo>
                  <a:lnTo>
                    <a:pt x="129540" y="13716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23E8928-5381-4AA3-891F-618A335BCC6F}"/>
                </a:ext>
              </a:extLst>
            </p:cNvPr>
            <p:cNvSpPr/>
            <p:nvPr/>
          </p:nvSpPr>
          <p:spPr bwMode="gray">
            <a:xfrm rot="3279109">
              <a:off x="6617916" y="8771776"/>
              <a:ext cx="83924" cy="106881"/>
            </a:xfrm>
            <a:custGeom>
              <a:avLst/>
              <a:gdLst>
                <a:gd name="connsiteX0" fmla="*/ 38100 w 182880"/>
                <a:gd name="connsiteY0" fmla="*/ 0 h 205740"/>
                <a:gd name="connsiteX1" fmla="*/ 0 w 182880"/>
                <a:gd name="connsiteY1" fmla="*/ 114300 h 205740"/>
                <a:gd name="connsiteX2" fmla="*/ 129540 w 182880"/>
                <a:gd name="connsiteY2" fmla="*/ 205740 h 205740"/>
                <a:gd name="connsiteX3" fmla="*/ 182880 w 182880"/>
                <a:gd name="connsiteY3" fmla="*/ 114300 h 205740"/>
                <a:gd name="connsiteX4" fmla="*/ 38100 w 182880"/>
                <a:gd name="connsiteY4" fmla="*/ 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205740">
                  <a:moveTo>
                    <a:pt x="38100" y="0"/>
                  </a:moveTo>
                  <a:lnTo>
                    <a:pt x="0" y="114300"/>
                  </a:lnTo>
                  <a:lnTo>
                    <a:pt x="129540" y="205740"/>
                  </a:lnTo>
                  <a:lnTo>
                    <a:pt x="182880" y="1143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FD92164-8EBB-4D4F-A30E-72D8F984D5D4}"/>
                </a:ext>
              </a:extLst>
            </p:cNvPr>
            <p:cNvSpPr/>
            <p:nvPr/>
          </p:nvSpPr>
          <p:spPr bwMode="gray">
            <a:xfrm>
              <a:off x="7196826" y="7655921"/>
              <a:ext cx="167640" cy="190500"/>
            </a:xfrm>
            <a:custGeom>
              <a:avLst/>
              <a:gdLst>
                <a:gd name="connsiteX0" fmla="*/ 167640 w 167640"/>
                <a:gd name="connsiteY0" fmla="*/ 129540 h 190500"/>
                <a:gd name="connsiteX1" fmla="*/ 68580 w 167640"/>
                <a:gd name="connsiteY1" fmla="*/ 190500 h 190500"/>
                <a:gd name="connsiteX2" fmla="*/ 0 w 167640"/>
                <a:gd name="connsiteY2" fmla="*/ 106680 h 190500"/>
                <a:gd name="connsiteX3" fmla="*/ 76200 w 167640"/>
                <a:gd name="connsiteY3" fmla="*/ 0 h 190500"/>
                <a:gd name="connsiteX4" fmla="*/ 167640 w 167640"/>
                <a:gd name="connsiteY4" fmla="*/ 12954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0" h="190500">
                  <a:moveTo>
                    <a:pt x="167640" y="129540"/>
                  </a:moveTo>
                  <a:lnTo>
                    <a:pt x="68580" y="190500"/>
                  </a:lnTo>
                  <a:lnTo>
                    <a:pt x="0" y="106680"/>
                  </a:lnTo>
                  <a:lnTo>
                    <a:pt x="76200" y="0"/>
                  </a:lnTo>
                  <a:lnTo>
                    <a:pt x="167640" y="12954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3E88A4BB-0316-4847-984E-A9DC7F2DE5C2}"/>
                </a:ext>
              </a:extLst>
            </p:cNvPr>
            <p:cNvSpPr/>
            <p:nvPr/>
          </p:nvSpPr>
          <p:spPr bwMode="gray">
            <a:xfrm rot="17183060">
              <a:off x="6345291" y="8434628"/>
              <a:ext cx="182880" cy="144780"/>
            </a:xfrm>
            <a:custGeom>
              <a:avLst/>
              <a:gdLst>
                <a:gd name="connsiteX0" fmla="*/ 182880 w 182880"/>
                <a:gd name="connsiteY0" fmla="*/ 22860 h 144780"/>
                <a:gd name="connsiteX1" fmla="*/ 60960 w 182880"/>
                <a:gd name="connsiteY1" fmla="*/ 144780 h 144780"/>
                <a:gd name="connsiteX2" fmla="*/ 0 w 182880"/>
                <a:gd name="connsiteY2" fmla="*/ 0 h 144780"/>
                <a:gd name="connsiteX3" fmla="*/ 182880 w 182880"/>
                <a:gd name="connsiteY3" fmla="*/ 22860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144780">
                  <a:moveTo>
                    <a:pt x="182880" y="22860"/>
                  </a:moveTo>
                  <a:lnTo>
                    <a:pt x="60960" y="144780"/>
                  </a:lnTo>
                  <a:lnTo>
                    <a:pt x="0" y="0"/>
                  </a:lnTo>
                  <a:lnTo>
                    <a:pt x="182880" y="2286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44D98FD-44D6-4D0D-BCD9-484CC1204FDD}"/>
                </a:ext>
              </a:extLst>
            </p:cNvPr>
            <p:cNvSpPr/>
            <p:nvPr/>
          </p:nvSpPr>
          <p:spPr bwMode="gray">
            <a:xfrm>
              <a:off x="7021566" y="8296001"/>
              <a:ext cx="152400" cy="121920"/>
            </a:xfrm>
            <a:custGeom>
              <a:avLst/>
              <a:gdLst>
                <a:gd name="connsiteX0" fmla="*/ 7620 w 152400"/>
                <a:gd name="connsiteY0" fmla="*/ 0 h 121920"/>
                <a:gd name="connsiteX1" fmla="*/ 0 w 152400"/>
                <a:gd name="connsiteY1" fmla="*/ 99060 h 121920"/>
                <a:gd name="connsiteX2" fmla="*/ 137160 w 152400"/>
                <a:gd name="connsiteY2" fmla="*/ 121920 h 121920"/>
                <a:gd name="connsiteX3" fmla="*/ 152400 w 152400"/>
                <a:gd name="connsiteY3" fmla="*/ 45720 h 121920"/>
                <a:gd name="connsiteX4" fmla="*/ 7620 w 152400"/>
                <a:gd name="connsiteY4" fmla="*/ 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21920">
                  <a:moveTo>
                    <a:pt x="7620" y="0"/>
                  </a:moveTo>
                  <a:lnTo>
                    <a:pt x="0" y="99060"/>
                  </a:lnTo>
                  <a:lnTo>
                    <a:pt x="137160" y="121920"/>
                  </a:lnTo>
                  <a:lnTo>
                    <a:pt x="152400" y="4572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075CDA9B-10B1-4D99-B613-C80A4C2D4B8E}"/>
                </a:ext>
              </a:extLst>
            </p:cNvPr>
            <p:cNvSpPr/>
            <p:nvPr/>
          </p:nvSpPr>
          <p:spPr bwMode="gray">
            <a:xfrm rot="18522437">
              <a:off x="7905486" y="7838801"/>
              <a:ext cx="137160" cy="388620"/>
            </a:xfrm>
            <a:custGeom>
              <a:avLst/>
              <a:gdLst>
                <a:gd name="connsiteX0" fmla="*/ 91440 w 297180"/>
                <a:gd name="connsiteY0" fmla="*/ 0 h 236220"/>
                <a:gd name="connsiteX1" fmla="*/ 0 w 297180"/>
                <a:gd name="connsiteY1" fmla="*/ 167640 h 236220"/>
                <a:gd name="connsiteX2" fmla="*/ 167640 w 297180"/>
                <a:gd name="connsiteY2" fmla="*/ 236220 h 236220"/>
                <a:gd name="connsiteX3" fmla="*/ 297180 w 297180"/>
                <a:gd name="connsiteY3" fmla="*/ 137160 h 236220"/>
                <a:gd name="connsiteX4" fmla="*/ 91440 w 297180"/>
                <a:gd name="connsiteY4" fmla="*/ 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" h="236220">
                  <a:moveTo>
                    <a:pt x="91440" y="0"/>
                  </a:moveTo>
                  <a:lnTo>
                    <a:pt x="0" y="167640"/>
                  </a:lnTo>
                  <a:lnTo>
                    <a:pt x="167640" y="236220"/>
                  </a:lnTo>
                  <a:lnTo>
                    <a:pt x="297180" y="137160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chemeClr val="tx2">
                <a:lumMod val="1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2" name="Freeform: Shape 281">
            <a:extLst>
              <a:ext uri="{FF2B5EF4-FFF2-40B4-BE49-F238E27FC236}">
                <a16:creationId xmlns:a16="http://schemas.microsoft.com/office/drawing/2014/main" id="{BBB1F69C-DFA1-430E-87F6-087EE3BBA72A}"/>
              </a:ext>
            </a:extLst>
          </p:cNvPr>
          <p:cNvSpPr/>
          <p:nvPr/>
        </p:nvSpPr>
        <p:spPr bwMode="gray">
          <a:xfrm rot="8750785" flipV="1">
            <a:off x="9111304" y="5082050"/>
            <a:ext cx="1217576" cy="250913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65681AA2-B458-4B91-95E0-2945E9809643}"/>
              </a:ext>
            </a:extLst>
          </p:cNvPr>
          <p:cNvSpPr txBox="1"/>
          <p:nvPr/>
        </p:nvSpPr>
        <p:spPr bwMode="gray">
          <a:xfrm flipH="1">
            <a:off x="9724302" y="5342394"/>
            <a:ext cx="1505457" cy="585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/>
              <a:t>Nano Fragmentation</a:t>
            </a:r>
            <a:endParaRPr lang="en-GB" dirty="0" err="1"/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17C6F120-8D73-4DF5-9A92-127D0C9BB2F2}"/>
              </a:ext>
            </a:extLst>
          </p:cNvPr>
          <p:cNvSpPr/>
          <p:nvPr/>
        </p:nvSpPr>
        <p:spPr bwMode="gray">
          <a:xfrm rot="12932996" flipH="1" flipV="1">
            <a:off x="8402852" y="3167104"/>
            <a:ext cx="838060" cy="91226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9C17FC85-AD98-4FF3-AD0D-3F759631A571}"/>
              </a:ext>
            </a:extLst>
          </p:cNvPr>
          <p:cNvSpPr txBox="1"/>
          <p:nvPr/>
        </p:nvSpPr>
        <p:spPr bwMode="gray">
          <a:xfrm>
            <a:off x="6781431" y="3195212"/>
            <a:ext cx="2060776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 err="1"/>
              <a:t>Microexplosions</a:t>
            </a:r>
            <a:endParaRPr lang="en-GB" dirty="0" err="1"/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15A2375-1F14-4B94-B821-CF32693B8E54}"/>
              </a:ext>
            </a:extLst>
          </p:cNvPr>
          <p:cNvGrpSpPr/>
          <p:nvPr/>
        </p:nvGrpSpPr>
        <p:grpSpPr>
          <a:xfrm>
            <a:off x="1612527" y="3569778"/>
            <a:ext cx="906138" cy="527430"/>
            <a:chOff x="4856605" y="1802124"/>
            <a:chExt cx="906138" cy="527430"/>
          </a:xfrm>
          <a:solidFill>
            <a:srgbClr val="DF9B1B"/>
          </a:solidFill>
        </p:grpSpPr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5D99D6F-3A54-48A2-BC72-A19EB22F9252}"/>
                </a:ext>
              </a:extLst>
            </p:cNvPr>
            <p:cNvSpPr/>
            <p:nvPr/>
          </p:nvSpPr>
          <p:spPr bwMode="gray">
            <a:xfrm rot="502752">
              <a:off x="5513452" y="1900812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A84DA73E-4565-4F13-A994-2A9A65428DF9}"/>
                </a:ext>
              </a:extLst>
            </p:cNvPr>
            <p:cNvSpPr/>
            <p:nvPr/>
          </p:nvSpPr>
          <p:spPr bwMode="gray">
            <a:xfrm rot="502752">
              <a:off x="4963675" y="2080263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7146E594-7BB5-42E7-88F4-9D69F2C7D5AE}"/>
                </a:ext>
              </a:extLst>
            </p:cNvPr>
            <p:cNvSpPr/>
            <p:nvPr/>
          </p:nvSpPr>
          <p:spPr bwMode="gray">
            <a:xfrm rot="502752">
              <a:off x="4856605" y="1802124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32FE0F05-5F54-450A-9A97-BD603C7CED5A}"/>
                </a:ext>
              </a:extLst>
            </p:cNvPr>
            <p:cNvSpPr/>
            <p:nvPr/>
          </p:nvSpPr>
          <p:spPr bwMode="gray">
            <a:xfrm rot="502752">
              <a:off x="5184656" y="1874895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D5A7915-9CFF-421F-9484-D0B95241785F}"/>
              </a:ext>
            </a:extLst>
          </p:cNvPr>
          <p:cNvGrpSpPr/>
          <p:nvPr/>
        </p:nvGrpSpPr>
        <p:grpSpPr>
          <a:xfrm>
            <a:off x="1984368" y="4292149"/>
            <a:ext cx="906138" cy="527430"/>
            <a:chOff x="4856605" y="1802124"/>
            <a:chExt cx="906138" cy="527430"/>
          </a:xfrm>
          <a:solidFill>
            <a:srgbClr val="DF9B1B"/>
          </a:solidFill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5D52E2A8-A7D8-48F7-86DD-BB9F7C1B44AA}"/>
                </a:ext>
              </a:extLst>
            </p:cNvPr>
            <p:cNvSpPr/>
            <p:nvPr/>
          </p:nvSpPr>
          <p:spPr bwMode="gray">
            <a:xfrm rot="502752">
              <a:off x="5513452" y="1900812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FE43D8BB-EA63-460A-8158-B795D14298C0}"/>
                </a:ext>
              </a:extLst>
            </p:cNvPr>
            <p:cNvSpPr/>
            <p:nvPr/>
          </p:nvSpPr>
          <p:spPr bwMode="gray">
            <a:xfrm rot="502752">
              <a:off x="4963675" y="2080263"/>
              <a:ext cx="249291" cy="249291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FABCA2B0-4EF6-4A3F-A456-01ABD4910D34}"/>
                </a:ext>
              </a:extLst>
            </p:cNvPr>
            <p:cNvSpPr/>
            <p:nvPr/>
          </p:nvSpPr>
          <p:spPr bwMode="gray">
            <a:xfrm rot="502752">
              <a:off x="4856605" y="1802124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DB42BE97-7582-41E8-9C53-F6ABFC033965}"/>
                </a:ext>
              </a:extLst>
            </p:cNvPr>
            <p:cNvSpPr/>
            <p:nvPr/>
          </p:nvSpPr>
          <p:spPr bwMode="gray">
            <a:xfrm rot="502752">
              <a:off x="5184656" y="1874895"/>
              <a:ext cx="162507" cy="162507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96" name="Rectangle: Rounded Corners 295">
            <a:extLst>
              <a:ext uri="{FF2B5EF4-FFF2-40B4-BE49-F238E27FC236}">
                <a16:creationId xmlns:a16="http://schemas.microsoft.com/office/drawing/2014/main" id="{9280D6FC-7647-4F2C-9466-6CB0252376CE}"/>
              </a:ext>
            </a:extLst>
          </p:cNvPr>
          <p:cNvSpPr/>
          <p:nvPr/>
        </p:nvSpPr>
        <p:spPr bwMode="gray">
          <a:xfrm>
            <a:off x="3733460" y="952960"/>
            <a:ext cx="2136008" cy="577926"/>
          </a:xfrm>
          <a:prstGeom prst="roundRect">
            <a:avLst>
              <a:gd name="adj" fmla="val 41544"/>
            </a:avLst>
          </a:prstGeom>
          <a:solidFill>
            <a:schemeClr val="tx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Evaporation Path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3A076B78-5BAD-445A-8DED-588C07596FBA}"/>
              </a:ext>
            </a:extLst>
          </p:cNvPr>
          <p:cNvSpPr/>
          <p:nvPr/>
        </p:nvSpPr>
        <p:spPr bwMode="gray">
          <a:xfrm>
            <a:off x="9704209" y="953960"/>
            <a:ext cx="2192601" cy="577926"/>
          </a:xfrm>
          <a:prstGeom prst="roundRect">
            <a:avLst>
              <a:gd name="adj" fmla="val 41544"/>
            </a:avLst>
          </a:prstGeom>
          <a:solidFill>
            <a:srgbClr val="009682"/>
          </a:solidFill>
          <a:ln w="44450">
            <a:solidFill>
              <a:srgbClr val="0096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Microexplosion Path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FF13E-0831-4886-BBA4-82329430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945" y="2275970"/>
            <a:ext cx="2572735" cy="2542252"/>
          </a:xfrm>
          <a:prstGeom prst="rect">
            <a:avLst/>
          </a:prstGeom>
        </p:spPr>
      </p:pic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1721C18-7925-4357-92E9-DBB568C3371F}"/>
              </a:ext>
            </a:extLst>
          </p:cNvPr>
          <p:cNvGrpSpPr/>
          <p:nvPr/>
        </p:nvGrpSpPr>
        <p:grpSpPr>
          <a:xfrm rot="5611955">
            <a:off x="9091154" y="2073067"/>
            <a:ext cx="2594779" cy="2938376"/>
            <a:chOff x="6558419" y="2835705"/>
            <a:chExt cx="2594779" cy="2938376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0B961162-D8A6-43F8-973C-D5892B0EC021}"/>
                </a:ext>
              </a:extLst>
            </p:cNvPr>
            <p:cNvGrpSpPr/>
            <p:nvPr/>
          </p:nvGrpSpPr>
          <p:grpSpPr>
            <a:xfrm rot="2308420">
              <a:off x="7112437" y="3519038"/>
              <a:ext cx="2028824" cy="2255043"/>
              <a:chOff x="4519613" y="4233863"/>
              <a:chExt cx="2028824" cy="2255043"/>
            </a:xfrm>
          </p:grpSpPr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05526355-75EF-4D3B-8768-243B1811A1BD}"/>
                  </a:ext>
                </a:extLst>
              </p:cNvPr>
              <p:cNvSpPr/>
              <p:nvPr/>
            </p:nvSpPr>
            <p:spPr bwMode="gray">
              <a:xfrm>
                <a:off x="4806929" y="4476677"/>
                <a:ext cx="1584176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CC36BC29-4DDC-42E2-BCAC-08E16C66BECB}"/>
                  </a:ext>
                </a:extLst>
              </p:cNvPr>
              <p:cNvSpPr/>
              <p:nvPr/>
            </p:nvSpPr>
            <p:spPr bwMode="gray">
              <a:xfrm>
                <a:off x="5415552" y="4688409"/>
                <a:ext cx="768350" cy="1378744"/>
              </a:xfrm>
              <a:custGeom>
                <a:avLst/>
                <a:gdLst>
                  <a:gd name="connsiteX0" fmla="*/ 749300 w 749300"/>
                  <a:gd name="connsiteY0" fmla="*/ 0 h 1343025"/>
                  <a:gd name="connsiteX1" fmla="*/ 530225 w 749300"/>
                  <a:gd name="connsiteY1" fmla="*/ 158750 h 1343025"/>
                  <a:gd name="connsiteX2" fmla="*/ 625475 w 749300"/>
                  <a:gd name="connsiteY2" fmla="*/ 285750 h 1343025"/>
                  <a:gd name="connsiteX3" fmla="*/ 390525 w 749300"/>
                  <a:gd name="connsiteY3" fmla="*/ 317500 h 1343025"/>
                  <a:gd name="connsiteX4" fmla="*/ 425450 w 749300"/>
                  <a:gd name="connsiteY4" fmla="*/ 476250 h 1343025"/>
                  <a:gd name="connsiteX5" fmla="*/ 250825 w 749300"/>
                  <a:gd name="connsiteY5" fmla="*/ 558800 h 1343025"/>
                  <a:gd name="connsiteX6" fmla="*/ 323850 w 749300"/>
                  <a:gd name="connsiteY6" fmla="*/ 723900 h 1343025"/>
                  <a:gd name="connsiteX7" fmla="*/ 139700 w 749300"/>
                  <a:gd name="connsiteY7" fmla="*/ 803275 h 1343025"/>
                  <a:gd name="connsiteX8" fmla="*/ 200025 w 749300"/>
                  <a:gd name="connsiteY8" fmla="*/ 936625 h 1343025"/>
                  <a:gd name="connsiteX9" fmla="*/ 69850 w 749300"/>
                  <a:gd name="connsiteY9" fmla="*/ 1041400 h 1343025"/>
                  <a:gd name="connsiteX10" fmla="*/ 142875 w 749300"/>
                  <a:gd name="connsiteY10" fmla="*/ 1146175 h 1343025"/>
                  <a:gd name="connsiteX11" fmla="*/ 0 w 749300"/>
                  <a:gd name="connsiteY11" fmla="*/ 1216025 h 1343025"/>
                  <a:gd name="connsiteX12" fmla="*/ 28575 w 749300"/>
                  <a:gd name="connsiteY12" fmla="*/ 1343025 h 134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9300" h="1343025">
                    <a:moveTo>
                      <a:pt x="749300" y="0"/>
                    </a:moveTo>
                    <a:lnTo>
                      <a:pt x="530225" y="158750"/>
                    </a:lnTo>
                    <a:lnTo>
                      <a:pt x="625475" y="285750"/>
                    </a:lnTo>
                    <a:lnTo>
                      <a:pt x="390525" y="317500"/>
                    </a:lnTo>
                    <a:lnTo>
                      <a:pt x="425450" y="476250"/>
                    </a:lnTo>
                    <a:lnTo>
                      <a:pt x="250825" y="558800"/>
                    </a:lnTo>
                    <a:lnTo>
                      <a:pt x="323850" y="723900"/>
                    </a:lnTo>
                    <a:lnTo>
                      <a:pt x="139700" y="803275"/>
                    </a:lnTo>
                    <a:lnTo>
                      <a:pt x="200025" y="936625"/>
                    </a:lnTo>
                    <a:lnTo>
                      <a:pt x="69850" y="1041400"/>
                    </a:lnTo>
                    <a:lnTo>
                      <a:pt x="142875" y="1146175"/>
                    </a:lnTo>
                    <a:lnTo>
                      <a:pt x="0" y="1216025"/>
                    </a:lnTo>
                    <a:lnTo>
                      <a:pt x="28575" y="1343025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00E7AE33-4B43-41F5-8041-5B034B0FE9DE}"/>
                  </a:ext>
                </a:extLst>
              </p:cNvPr>
              <p:cNvSpPr/>
              <p:nvPr/>
            </p:nvSpPr>
            <p:spPr bwMode="gray">
              <a:xfrm>
                <a:off x="5841002" y="5167040"/>
                <a:ext cx="597694" cy="135731"/>
              </a:xfrm>
              <a:custGeom>
                <a:avLst/>
                <a:gdLst>
                  <a:gd name="connsiteX0" fmla="*/ 557212 w 557212"/>
                  <a:gd name="connsiteY0" fmla="*/ 123825 h 123825"/>
                  <a:gd name="connsiteX1" fmla="*/ 385762 w 557212"/>
                  <a:gd name="connsiteY1" fmla="*/ 0 h 123825"/>
                  <a:gd name="connsiteX2" fmla="*/ 328612 w 557212"/>
                  <a:gd name="connsiteY2" fmla="*/ 95250 h 123825"/>
                  <a:gd name="connsiteX3" fmla="*/ 219075 w 557212"/>
                  <a:gd name="connsiteY3" fmla="*/ 19050 h 123825"/>
                  <a:gd name="connsiteX4" fmla="*/ 133350 w 557212"/>
                  <a:gd name="connsiteY4" fmla="*/ 104775 h 123825"/>
                  <a:gd name="connsiteX5" fmla="*/ 95250 w 557212"/>
                  <a:gd name="connsiteY5" fmla="*/ 9525 h 123825"/>
                  <a:gd name="connsiteX6" fmla="*/ 0 w 557212"/>
                  <a:gd name="connsiteY6" fmla="*/ 476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212" h="123825">
                    <a:moveTo>
                      <a:pt x="557212" y="123825"/>
                    </a:moveTo>
                    <a:lnTo>
                      <a:pt x="385762" y="0"/>
                    </a:lnTo>
                    <a:lnTo>
                      <a:pt x="328612" y="95250"/>
                    </a:lnTo>
                    <a:lnTo>
                      <a:pt x="219075" y="19050"/>
                    </a:lnTo>
                    <a:lnTo>
                      <a:pt x="133350" y="104775"/>
                    </a:lnTo>
                    <a:lnTo>
                      <a:pt x="95250" y="9525"/>
                    </a:lnTo>
                    <a:lnTo>
                      <a:pt x="0" y="4763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57B8BB7E-849C-4923-9AF0-432ACA16454B}"/>
                  </a:ext>
                </a:extLst>
              </p:cNvPr>
              <p:cNvSpPr/>
              <p:nvPr/>
            </p:nvSpPr>
            <p:spPr bwMode="gray">
              <a:xfrm>
                <a:off x="4519613" y="4233863"/>
                <a:ext cx="1693069" cy="2255043"/>
              </a:xfrm>
              <a:custGeom>
                <a:avLst/>
                <a:gdLst>
                  <a:gd name="connsiteX0" fmla="*/ 931069 w 1693069"/>
                  <a:gd name="connsiteY0" fmla="*/ 1866900 h 2255043"/>
                  <a:gd name="connsiteX1" fmla="*/ 900113 w 1693069"/>
                  <a:gd name="connsiteY1" fmla="*/ 1712118 h 2255043"/>
                  <a:gd name="connsiteX2" fmla="*/ 1045369 w 1693069"/>
                  <a:gd name="connsiteY2" fmla="*/ 1643062 h 2255043"/>
                  <a:gd name="connsiteX3" fmla="*/ 976313 w 1693069"/>
                  <a:gd name="connsiteY3" fmla="*/ 1531143 h 2255043"/>
                  <a:gd name="connsiteX4" fmla="*/ 1104900 w 1693069"/>
                  <a:gd name="connsiteY4" fmla="*/ 1428750 h 2255043"/>
                  <a:gd name="connsiteX5" fmla="*/ 1047750 w 1693069"/>
                  <a:gd name="connsiteY5" fmla="*/ 1285875 h 2255043"/>
                  <a:gd name="connsiteX6" fmla="*/ 1235869 w 1693069"/>
                  <a:gd name="connsiteY6" fmla="*/ 1209675 h 2255043"/>
                  <a:gd name="connsiteX7" fmla="*/ 1164432 w 1693069"/>
                  <a:gd name="connsiteY7" fmla="*/ 1038225 h 2255043"/>
                  <a:gd name="connsiteX8" fmla="*/ 1343025 w 1693069"/>
                  <a:gd name="connsiteY8" fmla="*/ 952500 h 2255043"/>
                  <a:gd name="connsiteX9" fmla="*/ 1302544 w 1693069"/>
                  <a:gd name="connsiteY9" fmla="*/ 785812 h 2255043"/>
                  <a:gd name="connsiteX10" fmla="*/ 1543050 w 1693069"/>
                  <a:gd name="connsiteY10" fmla="*/ 757237 h 2255043"/>
                  <a:gd name="connsiteX11" fmla="*/ 1447800 w 1693069"/>
                  <a:gd name="connsiteY11" fmla="*/ 628650 h 2255043"/>
                  <a:gd name="connsiteX12" fmla="*/ 1693069 w 1693069"/>
                  <a:gd name="connsiteY12" fmla="*/ 459581 h 2255043"/>
                  <a:gd name="connsiteX13" fmla="*/ 1347788 w 1693069"/>
                  <a:gd name="connsiteY13" fmla="*/ 0 h 2255043"/>
                  <a:gd name="connsiteX14" fmla="*/ 478632 w 1693069"/>
                  <a:gd name="connsiteY14" fmla="*/ 192881 h 2255043"/>
                  <a:gd name="connsiteX15" fmla="*/ 447675 w 1693069"/>
                  <a:gd name="connsiteY15" fmla="*/ 204787 h 2255043"/>
                  <a:gd name="connsiteX16" fmla="*/ 45244 w 1693069"/>
                  <a:gd name="connsiteY16" fmla="*/ 821531 h 2255043"/>
                  <a:gd name="connsiteX17" fmla="*/ 30957 w 1693069"/>
                  <a:gd name="connsiteY17" fmla="*/ 864393 h 2255043"/>
                  <a:gd name="connsiteX18" fmla="*/ 0 w 1693069"/>
                  <a:gd name="connsiteY18" fmla="*/ 1554956 h 2255043"/>
                  <a:gd name="connsiteX19" fmla="*/ 9525 w 1693069"/>
                  <a:gd name="connsiteY19" fmla="*/ 1604962 h 2255043"/>
                  <a:gd name="connsiteX20" fmla="*/ 442913 w 1693069"/>
                  <a:gd name="connsiteY20" fmla="*/ 2231231 h 2255043"/>
                  <a:gd name="connsiteX21" fmla="*/ 466725 w 1693069"/>
                  <a:gd name="connsiteY21" fmla="*/ 2255043 h 2255043"/>
                  <a:gd name="connsiteX22" fmla="*/ 931069 w 1693069"/>
                  <a:gd name="connsiteY22" fmla="*/ 1866900 h 2255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93069" h="2255043">
                    <a:moveTo>
                      <a:pt x="931069" y="1866900"/>
                    </a:moveTo>
                    <a:lnTo>
                      <a:pt x="900113" y="1712118"/>
                    </a:lnTo>
                    <a:lnTo>
                      <a:pt x="1045369" y="1643062"/>
                    </a:lnTo>
                    <a:lnTo>
                      <a:pt x="976313" y="1531143"/>
                    </a:lnTo>
                    <a:lnTo>
                      <a:pt x="1104900" y="1428750"/>
                    </a:lnTo>
                    <a:lnTo>
                      <a:pt x="1047750" y="1285875"/>
                    </a:lnTo>
                    <a:lnTo>
                      <a:pt x="1235869" y="1209675"/>
                    </a:lnTo>
                    <a:lnTo>
                      <a:pt x="1164432" y="1038225"/>
                    </a:lnTo>
                    <a:lnTo>
                      <a:pt x="1343025" y="952500"/>
                    </a:lnTo>
                    <a:lnTo>
                      <a:pt x="1302544" y="785812"/>
                    </a:lnTo>
                    <a:lnTo>
                      <a:pt x="1543050" y="757237"/>
                    </a:lnTo>
                    <a:lnTo>
                      <a:pt x="1447800" y="628650"/>
                    </a:lnTo>
                    <a:lnTo>
                      <a:pt x="1693069" y="459581"/>
                    </a:lnTo>
                    <a:lnTo>
                      <a:pt x="1347788" y="0"/>
                    </a:lnTo>
                    <a:lnTo>
                      <a:pt x="478632" y="192881"/>
                    </a:lnTo>
                    <a:lnTo>
                      <a:pt x="447675" y="204787"/>
                    </a:lnTo>
                    <a:lnTo>
                      <a:pt x="45244" y="821531"/>
                    </a:lnTo>
                    <a:cubicBezTo>
                      <a:pt x="34744" y="858281"/>
                      <a:pt x="40887" y="844531"/>
                      <a:pt x="30957" y="864393"/>
                    </a:cubicBezTo>
                    <a:lnTo>
                      <a:pt x="0" y="1554956"/>
                    </a:lnTo>
                    <a:cubicBezTo>
                      <a:pt x="5580" y="1594014"/>
                      <a:pt x="1680" y="1577500"/>
                      <a:pt x="9525" y="1604962"/>
                    </a:cubicBezTo>
                    <a:lnTo>
                      <a:pt x="442913" y="2231231"/>
                    </a:lnTo>
                    <a:cubicBezTo>
                      <a:pt x="467964" y="2251273"/>
                      <a:pt x="466725" y="2240116"/>
                      <a:pt x="466725" y="2255043"/>
                    </a:cubicBezTo>
                    <a:lnTo>
                      <a:pt x="931069" y="18669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9BAE181-4D8F-485A-9737-7B8D182DCBFB}"/>
                  </a:ext>
                </a:extLst>
              </p:cNvPr>
              <p:cNvSpPr/>
              <p:nvPr/>
            </p:nvSpPr>
            <p:spPr bwMode="gray">
              <a:xfrm>
                <a:off x="5815012" y="4662488"/>
                <a:ext cx="733425" cy="626268"/>
              </a:xfrm>
              <a:custGeom>
                <a:avLst/>
                <a:gdLst>
                  <a:gd name="connsiteX0" fmla="*/ 388144 w 733425"/>
                  <a:gd name="connsiteY0" fmla="*/ 0 h 626268"/>
                  <a:gd name="connsiteX1" fmla="*/ 138113 w 733425"/>
                  <a:gd name="connsiteY1" fmla="*/ 173831 h 626268"/>
                  <a:gd name="connsiteX2" fmla="*/ 233363 w 733425"/>
                  <a:gd name="connsiteY2" fmla="*/ 309562 h 626268"/>
                  <a:gd name="connsiteX3" fmla="*/ 0 w 733425"/>
                  <a:gd name="connsiteY3" fmla="*/ 342900 h 626268"/>
                  <a:gd name="connsiteX4" fmla="*/ 26194 w 733425"/>
                  <a:gd name="connsiteY4" fmla="*/ 495300 h 626268"/>
                  <a:gd name="connsiteX5" fmla="*/ 123825 w 733425"/>
                  <a:gd name="connsiteY5" fmla="*/ 504825 h 626268"/>
                  <a:gd name="connsiteX6" fmla="*/ 159544 w 733425"/>
                  <a:gd name="connsiteY6" fmla="*/ 607218 h 626268"/>
                  <a:gd name="connsiteX7" fmla="*/ 250032 w 733425"/>
                  <a:gd name="connsiteY7" fmla="*/ 519112 h 626268"/>
                  <a:gd name="connsiteX8" fmla="*/ 378619 w 733425"/>
                  <a:gd name="connsiteY8" fmla="*/ 597693 h 626268"/>
                  <a:gd name="connsiteX9" fmla="*/ 433388 w 733425"/>
                  <a:gd name="connsiteY9" fmla="*/ 495300 h 626268"/>
                  <a:gd name="connsiteX10" fmla="*/ 583407 w 733425"/>
                  <a:gd name="connsiteY10" fmla="*/ 602456 h 626268"/>
                  <a:gd name="connsiteX11" fmla="*/ 733425 w 733425"/>
                  <a:gd name="connsiteY11" fmla="*/ 626268 h 626268"/>
                  <a:gd name="connsiteX12" fmla="*/ 654844 w 733425"/>
                  <a:gd name="connsiteY12" fmla="*/ 211931 h 626268"/>
                  <a:gd name="connsiteX13" fmla="*/ 388144 w 733425"/>
                  <a:gd name="connsiteY13" fmla="*/ 0 h 62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3425" h="626268">
                    <a:moveTo>
                      <a:pt x="388144" y="0"/>
                    </a:moveTo>
                    <a:lnTo>
                      <a:pt x="138113" y="173831"/>
                    </a:lnTo>
                    <a:lnTo>
                      <a:pt x="233363" y="309562"/>
                    </a:lnTo>
                    <a:lnTo>
                      <a:pt x="0" y="342900"/>
                    </a:lnTo>
                    <a:lnTo>
                      <a:pt x="26194" y="495300"/>
                    </a:lnTo>
                    <a:lnTo>
                      <a:pt x="123825" y="504825"/>
                    </a:lnTo>
                    <a:lnTo>
                      <a:pt x="159544" y="607218"/>
                    </a:lnTo>
                    <a:lnTo>
                      <a:pt x="250032" y="519112"/>
                    </a:lnTo>
                    <a:lnTo>
                      <a:pt x="378619" y="597693"/>
                    </a:lnTo>
                    <a:lnTo>
                      <a:pt x="433388" y="495300"/>
                    </a:lnTo>
                    <a:lnTo>
                      <a:pt x="583407" y="602456"/>
                    </a:lnTo>
                    <a:lnTo>
                      <a:pt x="733425" y="626268"/>
                    </a:lnTo>
                    <a:lnTo>
                      <a:pt x="654844" y="211931"/>
                    </a:lnTo>
                    <a:lnTo>
                      <a:pt x="38814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5DA7F2F4-1D23-4886-8CE3-90FFA50E22AB}"/>
                </a:ext>
              </a:extLst>
            </p:cNvPr>
            <p:cNvGrpSpPr/>
            <p:nvPr/>
          </p:nvGrpSpPr>
          <p:grpSpPr>
            <a:xfrm>
              <a:off x="7169617" y="2835705"/>
              <a:ext cx="1983581" cy="2255043"/>
              <a:chOff x="5722963" y="3721504"/>
              <a:chExt cx="1983581" cy="2255043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8E8B0B66-24E8-4FF0-B390-7E9129919D3A}"/>
                  </a:ext>
                </a:extLst>
              </p:cNvPr>
              <p:cNvGrpSpPr/>
              <p:nvPr/>
            </p:nvGrpSpPr>
            <p:grpSpPr>
              <a:xfrm rot="942995">
                <a:off x="5722963" y="3721504"/>
                <a:ext cx="1983581" cy="2255043"/>
                <a:chOff x="4505325" y="4224338"/>
                <a:chExt cx="1983581" cy="2255043"/>
              </a:xfrm>
            </p:grpSpPr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7F871D1D-590A-465F-8B5D-B7BD94DF9BCB}"/>
                    </a:ext>
                  </a:extLst>
                </p:cNvPr>
                <p:cNvSpPr/>
                <p:nvPr/>
              </p:nvSpPr>
              <p:spPr bwMode="gray">
                <a:xfrm>
                  <a:off x="4806930" y="4476679"/>
                  <a:ext cx="1584176" cy="158417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317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F5EE243E-162D-41C3-B8B7-1A0C95A2A6CB}"/>
                    </a:ext>
                  </a:extLst>
                </p:cNvPr>
                <p:cNvSpPr/>
                <p:nvPr/>
              </p:nvSpPr>
              <p:spPr bwMode="gray">
                <a:xfrm>
                  <a:off x="5415552" y="4688409"/>
                  <a:ext cx="768350" cy="1378744"/>
                </a:xfrm>
                <a:custGeom>
                  <a:avLst/>
                  <a:gdLst>
                    <a:gd name="connsiteX0" fmla="*/ 749300 w 749300"/>
                    <a:gd name="connsiteY0" fmla="*/ 0 h 1343025"/>
                    <a:gd name="connsiteX1" fmla="*/ 530225 w 749300"/>
                    <a:gd name="connsiteY1" fmla="*/ 158750 h 1343025"/>
                    <a:gd name="connsiteX2" fmla="*/ 625475 w 749300"/>
                    <a:gd name="connsiteY2" fmla="*/ 285750 h 1343025"/>
                    <a:gd name="connsiteX3" fmla="*/ 390525 w 749300"/>
                    <a:gd name="connsiteY3" fmla="*/ 317500 h 1343025"/>
                    <a:gd name="connsiteX4" fmla="*/ 425450 w 749300"/>
                    <a:gd name="connsiteY4" fmla="*/ 476250 h 1343025"/>
                    <a:gd name="connsiteX5" fmla="*/ 250825 w 749300"/>
                    <a:gd name="connsiteY5" fmla="*/ 558800 h 1343025"/>
                    <a:gd name="connsiteX6" fmla="*/ 323850 w 749300"/>
                    <a:gd name="connsiteY6" fmla="*/ 723900 h 1343025"/>
                    <a:gd name="connsiteX7" fmla="*/ 139700 w 749300"/>
                    <a:gd name="connsiteY7" fmla="*/ 803275 h 1343025"/>
                    <a:gd name="connsiteX8" fmla="*/ 200025 w 749300"/>
                    <a:gd name="connsiteY8" fmla="*/ 936625 h 1343025"/>
                    <a:gd name="connsiteX9" fmla="*/ 69850 w 749300"/>
                    <a:gd name="connsiteY9" fmla="*/ 1041400 h 1343025"/>
                    <a:gd name="connsiteX10" fmla="*/ 142875 w 749300"/>
                    <a:gd name="connsiteY10" fmla="*/ 1146175 h 1343025"/>
                    <a:gd name="connsiteX11" fmla="*/ 0 w 749300"/>
                    <a:gd name="connsiteY11" fmla="*/ 1216025 h 1343025"/>
                    <a:gd name="connsiteX12" fmla="*/ 28575 w 749300"/>
                    <a:gd name="connsiteY12" fmla="*/ 1343025 h 1343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9300" h="1343025">
                      <a:moveTo>
                        <a:pt x="749300" y="0"/>
                      </a:moveTo>
                      <a:lnTo>
                        <a:pt x="530225" y="158750"/>
                      </a:lnTo>
                      <a:lnTo>
                        <a:pt x="625475" y="285750"/>
                      </a:lnTo>
                      <a:lnTo>
                        <a:pt x="390525" y="317500"/>
                      </a:lnTo>
                      <a:lnTo>
                        <a:pt x="425450" y="476250"/>
                      </a:lnTo>
                      <a:lnTo>
                        <a:pt x="250825" y="558800"/>
                      </a:lnTo>
                      <a:lnTo>
                        <a:pt x="323850" y="723900"/>
                      </a:lnTo>
                      <a:lnTo>
                        <a:pt x="139700" y="803275"/>
                      </a:lnTo>
                      <a:lnTo>
                        <a:pt x="200025" y="936625"/>
                      </a:lnTo>
                      <a:lnTo>
                        <a:pt x="69850" y="1041400"/>
                      </a:lnTo>
                      <a:lnTo>
                        <a:pt x="142875" y="1146175"/>
                      </a:lnTo>
                      <a:lnTo>
                        <a:pt x="0" y="1216025"/>
                      </a:lnTo>
                      <a:lnTo>
                        <a:pt x="28575" y="1343025"/>
                      </a:ln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2DC2D0F2-96D6-466C-AD4C-EF04588E697C}"/>
                    </a:ext>
                  </a:extLst>
                </p:cNvPr>
                <p:cNvSpPr/>
                <p:nvPr/>
              </p:nvSpPr>
              <p:spPr bwMode="gray">
                <a:xfrm>
                  <a:off x="5841002" y="5167040"/>
                  <a:ext cx="597694" cy="135731"/>
                </a:xfrm>
                <a:custGeom>
                  <a:avLst/>
                  <a:gdLst>
                    <a:gd name="connsiteX0" fmla="*/ 557212 w 557212"/>
                    <a:gd name="connsiteY0" fmla="*/ 123825 h 123825"/>
                    <a:gd name="connsiteX1" fmla="*/ 385762 w 557212"/>
                    <a:gd name="connsiteY1" fmla="*/ 0 h 123825"/>
                    <a:gd name="connsiteX2" fmla="*/ 328612 w 557212"/>
                    <a:gd name="connsiteY2" fmla="*/ 95250 h 123825"/>
                    <a:gd name="connsiteX3" fmla="*/ 219075 w 557212"/>
                    <a:gd name="connsiteY3" fmla="*/ 19050 h 123825"/>
                    <a:gd name="connsiteX4" fmla="*/ 133350 w 557212"/>
                    <a:gd name="connsiteY4" fmla="*/ 104775 h 123825"/>
                    <a:gd name="connsiteX5" fmla="*/ 95250 w 557212"/>
                    <a:gd name="connsiteY5" fmla="*/ 9525 h 123825"/>
                    <a:gd name="connsiteX6" fmla="*/ 0 w 557212"/>
                    <a:gd name="connsiteY6" fmla="*/ 4763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7212" h="123825">
                      <a:moveTo>
                        <a:pt x="557212" y="123825"/>
                      </a:moveTo>
                      <a:lnTo>
                        <a:pt x="385762" y="0"/>
                      </a:lnTo>
                      <a:lnTo>
                        <a:pt x="328612" y="95250"/>
                      </a:lnTo>
                      <a:lnTo>
                        <a:pt x="219075" y="19050"/>
                      </a:lnTo>
                      <a:lnTo>
                        <a:pt x="133350" y="104775"/>
                      </a:lnTo>
                      <a:lnTo>
                        <a:pt x="95250" y="9525"/>
                      </a:lnTo>
                      <a:lnTo>
                        <a:pt x="0" y="4763"/>
                      </a:ln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E1437DD3-9B0B-4BD3-A225-F5920A38B8D2}"/>
                    </a:ext>
                  </a:extLst>
                </p:cNvPr>
                <p:cNvSpPr/>
                <p:nvPr/>
              </p:nvSpPr>
              <p:spPr bwMode="gray">
                <a:xfrm>
                  <a:off x="4505325" y="4224338"/>
                  <a:ext cx="1693069" cy="2255043"/>
                </a:xfrm>
                <a:custGeom>
                  <a:avLst/>
                  <a:gdLst>
                    <a:gd name="connsiteX0" fmla="*/ 931069 w 1693069"/>
                    <a:gd name="connsiteY0" fmla="*/ 1866900 h 2255043"/>
                    <a:gd name="connsiteX1" fmla="*/ 900113 w 1693069"/>
                    <a:gd name="connsiteY1" fmla="*/ 1712118 h 2255043"/>
                    <a:gd name="connsiteX2" fmla="*/ 1045369 w 1693069"/>
                    <a:gd name="connsiteY2" fmla="*/ 1643062 h 2255043"/>
                    <a:gd name="connsiteX3" fmla="*/ 976313 w 1693069"/>
                    <a:gd name="connsiteY3" fmla="*/ 1531143 h 2255043"/>
                    <a:gd name="connsiteX4" fmla="*/ 1104900 w 1693069"/>
                    <a:gd name="connsiteY4" fmla="*/ 1428750 h 2255043"/>
                    <a:gd name="connsiteX5" fmla="*/ 1047750 w 1693069"/>
                    <a:gd name="connsiteY5" fmla="*/ 1285875 h 2255043"/>
                    <a:gd name="connsiteX6" fmla="*/ 1235869 w 1693069"/>
                    <a:gd name="connsiteY6" fmla="*/ 1209675 h 2255043"/>
                    <a:gd name="connsiteX7" fmla="*/ 1164432 w 1693069"/>
                    <a:gd name="connsiteY7" fmla="*/ 1038225 h 2255043"/>
                    <a:gd name="connsiteX8" fmla="*/ 1343025 w 1693069"/>
                    <a:gd name="connsiteY8" fmla="*/ 952500 h 2255043"/>
                    <a:gd name="connsiteX9" fmla="*/ 1302544 w 1693069"/>
                    <a:gd name="connsiteY9" fmla="*/ 785812 h 2255043"/>
                    <a:gd name="connsiteX10" fmla="*/ 1543050 w 1693069"/>
                    <a:gd name="connsiteY10" fmla="*/ 757237 h 2255043"/>
                    <a:gd name="connsiteX11" fmla="*/ 1447800 w 1693069"/>
                    <a:gd name="connsiteY11" fmla="*/ 628650 h 2255043"/>
                    <a:gd name="connsiteX12" fmla="*/ 1693069 w 1693069"/>
                    <a:gd name="connsiteY12" fmla="*/ 459581 h 2255043"/>
                    <a:gd name="connsiteX13" fmla="*/ 1347788 w 1693069"/>
                    <a:gd name="connsiteY13" fmla="*/ 0 h 2255043"/>
                    <a:gd name="connsiteX14" fmla="*/ 478632 w 1693069"/>
                    <a:gd name="connsiteY14" fmla="*/ 192881 h 2255043"/>
                    <a:gd name="connsiteX15" fmla="*/ 447675 w 1693069"/>
                    <a:gd name="connsiteY15" fmla="*/ 204787 h 2255043"/>
                    <a:gd name="connsiteX16" fmla="*/ 45244 w 1693069"/>
                    <a:gd name="connsiteY16" fmla="*/ 821531 h 2255043"/>
                    <a:gd name="connsiteX17" fmla="*/ 30957 w 1693069"/>
                    <a:gd name="connsiteY17" fmla="*/ 864393 h 2255043"/>
                    <a:gd name="connsiteX18" fmla="*/ 0 w 1693069"/>
                    <a:gd name="connsiteY18" fmla="*/ 1554956 h 2255043"/>
                    <a:gd name="connsiteX19" fmla="*/ 9525 w 1693069"/>
                    <a:gd name="connsiteY19" fmla="*/ 1604962 h 2255043"/>
                    <a:gd name="connsiteX20" fmla="*/ 442913 w 1693069"/>
                    <a:gd name="connsiteY20" fmla="*/ 2231231 h 2255043"/>
                    <a:gd name="connsiteX21" fmla="*/ 466725 w 1693069"/>
                    <a:gd name="connsiteY21" fmla="*/ 2255043 h 2255043"/>
                    <a:gd name="connsiteX22" fmla="*/ 931069 w 1693069"/>
                    <a:gd name="connsiteY22" fmla="*/ 1866900 h 225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93069" h="2255043">
                      <a:moveTo>
                        <a:pt x="931069" y="1866900"/>
                      </a:moveTo>
                      <a:lnTo>
                        <a:pt x="900113" y="1712118"/>
                      </a:lnTo>
                      <a:lnTo>
                        <a:pt x="1045369" y="1643062"/>
                      </a:lnTo>
                      <a:lnTo>
                        <a:pt x="976313" y="1531143"/>
                      </a:lnTo>
                      <a:lnTo>
                        <a:pt x="1104900" y="1428750"/>
                      </a:lnTo>
                      <a:lnTo>
                        <a:pt x="1047750" y="1285875"/>
                      </a:lnTo>
                      <a:lnTo>
                        <a:pt x="1235869" y="1209675"/>
                      </a:lnTo>
                      <a:lnTo>
                        <a:pt x="1164432" y="1038225"/>
                      </a:lnTo>
                      <a:lnTo>
                        <a:pt x="1343025" y="952500"/>
                      </a:lnTo>
                      <a:lnTo>
                        <a:pt x="1302544" y="785812"/>
                      </a:lnTo>
                      <a:lnTo>
                        <a:pt x="1543050" y="757237"/>
                      </a:lnTo>
                      <a:lnTo>
                        <a:pt x="1447800" y="628650"/>
                      </a:lnTo>
                      <a:lnTo>
                        <a:pt x="1693069" y="459581"/>
                      </a:lnTo>
                      <a:lnTo>
                        <a:pt x="1347788" y="0"/>
                      </a:lnTo>
                      <a:lnTo>
                        <a:pt x="478632" y="192881"/>
                      </a:lnTo>
                      <a:lnTo>
                        <a:pt x="447675" y="204787"/>
                      </a:lnTo>
                      <a:lnTo>
                        <a:pt x="45244" y="821531"/>
                      </a:lnTo>
                      <a:cubicBezTo>
                        <a:pt x="34744" y="858281"/>
                        <a:pt x="40887" y="844531"/>
                        <a:pt x="30957" y="864393"/>
                      </a:cubicBezTo>
                      <a:lnTo>
                        <a:pt x="0" y="1554956"/>
                      </a:lnTo>
                      <a:cubicBezTo>
                        <a:pt x="5580" y="1594014"/>
                        <a:pt x="1680" y="1577500"/>
                        <a:pt x="9525" y="1604962"/>
                      </a:cubicBezTo>
                      <a:lnTo>
                        <a:pt x="442913" y="2231231"/>
                      </a:lnTo>
                      <a:cubicBezTo>
                        <a:pt x="467964" y="2251273"/>
                        <a:pt x="466725" y="2240116"/>
                        <a:pt x="466725" y="2255043"/>
                      </a:cubicBezTo>
                      <a:lnTo>
                        <a:pt x="931069" y="18669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E951A21B-2176-484F-AD0F-8645996708EA}"/>
                    </a:ext>
                  </a:extLst>
                </p:cNvPr>
                <p:cNvSpPr/>
                <p:nvPr/>
              </p:nvSpPr>
              <p:spPr bwMode="gray">
                <a:xfrm>
                  <a:off x="5405437" y="5164931"/>
                  <a:ext cx="1083469" cy="997744"/>
                </a:xfrm>
                <a:custGeom>
                  <a:avLst/>
                  <a:gdLst>
                    <a:gd name="connsiteX0" fmla="*/ 21431 w 1083469"/>
                    <a:gd name="connsiteY0" fmla="*/ 940594 h 997744"/>
                    <a:gd name="connsiteX1" fmla="*/ 0 w 1083469"/>
                    <a:gd name="connsiteY1" fmla="*/ 773907 h 997744"/>
                    <a:gd name="connsiteX2" fmla="*/ 138112 w 1083469"/>
                    <a:gd name="connsiteY2" fmla="*/ 700088 h 997744"/>
                    <a:gd name="connsiteX3" fmla="*/ 69056 w 1083469"/>
                    <a:gd name="connsiteY3" fmla="*/ 588169 h 997744"/>
                    <a:gd name="connsiteX4" fmla="*/ 202406 w 1083469"/>
                    <a:gd name="connsiteY4" fmla="*/ 488157 h 997744"/>
                    <a:gd name="connsiteX5" fmla="*/ 140494 w 1083469"/>
                    <a:gd name="connsiteY5" fmla="*/ 345282 h 997744"/>
                    <a:gd name="connsiteX6" fmla="*/ 323850 w 1083469"/>
                    <a:gd name="connsiteY6" fmla="*/ 266700 h 997744"/>
                    <a:gd name="connsiteX7" fmla="*/ 254794 w 1083469"/>
                    <a:gd name="connsiteY7" fmla="*/ 100013 h 997744"/>
                    <a:gd name="connsiteX8" fmla="*/ 433387 w 1083469"/>
                    <a:gd name="connsiteY8" fmla="*/ 4763 h 997744"/>
                    <a:gd name="connsiteX9" fmla="*/ 533400 w 1083469"/>
                    <a:gd name="connsiteY9" fmla="*/ 7144 h 997744"/>
                    <a:gd name="connsiteX10" fmla="*/ 559594 w 1083469"/>
                    <a:gd name="connsiteY10" fmla="*/ 107157 h 997744"/>
                    <a:gd name="connsiteX11" fmla="*/ 654844 w 1083469"/>
                    <a:gd name="connsiteY11" fmla="*/ 16669 h 997744"/>
                    <a:gd name="connsiteX12" fmla="*/ 783431 w 1083469"/>
                    <a:gd name="connsiteY12" fmla="*/ 107157 h 997744"/>
                    <a:gd name="connsiteX13" fmla="*/ 838200 w 1083469"/>
                    <a:gd name="connsiteY13" fmla="*/ 0 h 997744"/>
                    <a:gd name="connsiteX14" fmla="*/ 1062037 w 1083469"/>
                    <a:gd name="connsiteY14" fmla="*/ 159544 h 997744"/>
                    <a:gd name="connsiteX15" fmla="*/ 1083469 w 1083469"/>
                    <a:gd name="connsiteY15" fmla="*/ 602457 h 997744"/>
                    <a:gd name="connsiteX16" fmla="*/ 721519 w 1083469"/>
                    <a:gd name="connsiteY16" fmla="*/ 921544 h 997744"/>
                    <a:gd name="connsiteX17" fmla="*/ 330994 w 1083469"/>
                    <a:gd name="connsiteY17" fmla="*/ 997744 h 997744"/>
                    <a:gd name="connsiteX18" fmla="*/ 21431 w 1083469"/>
                    <a:gd name="connsiteY18" fmla="*/ 940594 h 997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83469" h="997744">
                      <a:moveTo>
                        <a:pt x="21431" y="940594"/>
                      </a:moveTo>
                      <a:lnTo>
                        <a:pt x="0" y="773907"/>
                      </a:lnTo>
                      <a:lnTo>
                        <a:pt x="138112" y="700088"/>
                      </a:lnTo>
                      <a:lnTo>
                        <a:pt x="69056" y="588169"/>
                      </a:lnTo>
                      <a:lnTo>
                        <a:pt x="202406" y="488157"/>
                      </a:lnTo>
                      <a:lnTo>
                        <a:pt x="140494" y="345282"/>
                      </a:lnTo>
                      <a:lnTo>
                        <a:pt x="323850" y="266700"/>
                      </a:lnTo>
                      <a:lnTo>
                        <a:pt x="254794" y="100013"/>
                      </a:lnTo>
                      <a:lnTo>
                        <a:pt x="433387" y="4763"/>
                      </a:lnTo>
                      <a:lnTo>
                        <a:pt x="533400" y="7144"/>
                      </a:lnTo>
                      <a:lnTo>
                        <a:pt x="559594" y="107157"/>
                      </a:lnTo>
                      <a:lnTo>
                        <a:pt x="654844" y="16669"/>
                      </a:lnTo>
                      <a:lnTo>
                        <a:pt x="783431" y="107157"/>
                      </a:lnTo>
                      <a:lnTo>
                        <a:pt x="838200" y="0"/>
                      </a:lnTo>
                      <a:lnTo>
                        <a:pt x="1062037" y="159544"/>
                      </a:lnTo>
                      <a:lnTo>
                        <a:pt x="1083469" y="602457"/>
                      </a:lnTo>
                      <a:lnTo>
                        <a:pt x="721519" y="921544"/>
                      </a:lnTo>
                      <a:lnTo>
                        <a:pt x="330994" y="997744"/>
                      </a:lnTo>
                      <a:lnTo>
                        <a:pt x="21431" y="94059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144000" tIns="144000" rIns="144000" bIns="144000" rtlCol="0" anchor="ctr"/>
                <a:lstStyle/>
                <a:p>
                  <a:pPr algn="ctr"/>
                  <a:endParaRPr lang="en-GB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2A451B59-A841-4D61-BDD9-62666C31222C}"/>
                  </a:ext>
                </a:extLst>
              </p:cNvPr>
              <p:cNvSpPr/>
              <p:nvPr/>
            </p:nvSpPr>
            <p:spPr bwMode="gray">
              <a:xfrm>
                <a:off x="7208520" y="4320540"/>
                <a:ext cx="266700" cy="632460"/>
              </a:xfrm>
              <a:custGeom>
                <a:avLst/>
                <a:gdLst>
                  <a:gd name="connsiteX0" fmla="*/ 76200 w 266700"/>
                  <a:gd name="connsiteY0" fmla="*/ 0 h 632460"/>
                  <a:gd name="connsiteX1" fmla="*/ 266700 w 266700"/>
                  <a:gd name="connsiteY1" fmla="*/ 396240 h 632460"/>
                  <a:gd name="connsiteX2" fmla="*/ 0 w 266700"/>
                  <a:gd name="connsiteY2" fmla="*/ 632460 h 63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700" h="632460">
                    <a:moveTo>
                      <a:pt x="76200" y="0"/>
                    </a:moveTo>
                    <a:lnTo>
                      <a:pt x="266700" y="396240"/>
                    </a:lnTo>
                    <a:lnTo>
                      <a:pt x="0" y="632460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E9261C6C-8D42-4D2A-AD04-13FA1001D721}"/>
                </a:ext>
              </a:extLst>
            </p:cNvPr>
            <p:cNvGrpSpPr/>
            <p:nvPr/>
          </p:nvGrpSpPr>
          <p:grpSpPr>
            <a:xfrm rot="752861">
              <a:off x="6575765" y="3168160"/>
              <a:ext cx="1746269" cy="1690759"/>
              <a:chOff x="4806930" y="4476679"/>
              <a:chExt cx="1746269" cy="1690759"/>
            </a:xfrm>
          </p:grpSpPr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78E59A00-AADA-42F8-8830-E0907DEA686D}"/>
                  </a:ext>
                </a:extLst>
              </p:cNvPr>
              <p:cNvSpPr/>
              <p:nvPr/>
            </p:nvSpPr>
            <p:spPr bwMode="gray">
              <a:xfrm>
                <a:off x="4806930" y="4476679"/>
                <a:ext cx="1584176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5400000" scaled="1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E82379AA-1124-4874-A304-EF5747A80FC8}"/>
                  </a:ext>
                </a:extLst>
              </p:cNvPr>
              <p:cNvSpPr/>
              <p:nvPr/>
            </p:nvSpPr>
            <p:spPr bwMode="gray">
              <a:xfrm>
                <a:off x="5415552" y="4688409"/>
                <a:ext cx="768350" cy="1378744"/>
              </a:xfrm>
              <a:custGeom>
                <a:avLst/>
                <a:gdLst>
                  <a:gd name="connsiteX0" fmla="*/ 749300 w 749300"/>
                  <a:gd name="connsiteY0" fmla="*/ 0 h 1343025"/>
                  <a:gd name="connsiteX1" fmla="*/ 530225 w 749300"/>
                  <a:gd name="connsiteY1" fmla="*/ 158750 h 1343025"/>
                  <a:gd name="connsiteX2" fmla="*/ 625475 w 749300"/>
                  <a:gd name="connsiteY2" fmla="*/ 285750 h 1343025"/>
                  <a:gd name="connsiteX3" fmla="*/ 390525 w 749300"/>
                  <a:gd name="connsiteY3" fmla="*/ 317500 h 1343025"/>
                  <a:gd name="connsiteX4" fmla="*/ 425450 w 749300"/>
                  <a:gd name="connsiteY4" fmla="*/ 476250 h 1343025"/>
                  <a:gd name="connsiteX5" fmla="*/ 250825 w 749300"/>
                  <a:gd name="connsiteY5" fmla="*/ 558800 h 1343025"/>
                  <a:gd name="connsiteX6" fmla="*/ 323850 w 749300"/>
                  <a:gd name="connsiteY6" fmla="*/ 723900 h 1343025"/>
                  <a:gd name="connsiteX7" fmla="*/ 139700 w 749300"/>
                  <a:gd name="connsiteY7" fmla="*/ 803275 h 1343025"/>
                  <a:gd name="connsiteX8" fmla="*/ 200025 w 749300"/>
                  <a:gd name="connsiteY8" fmla="*/ 936625 h 1343025"/>
                  <a:gd name="connsiteX9" fmla="*/ 69850 w 749300"/>
                  <a:gd name="connsiteY9" fmla="*/ 1041400 h 1343025"/>
                  <a:gd name="connsiteX10" fmla="*/ 142875 w 749300"/>
                  <a:gd name="connsiteY10" fmla="*/ 1146175 h 1343025"/>
                  <a:gd name="connsiteX11" fmla="*/ 0 w 749300"/>
                  <a:gd name="connsiteY11" fmla="*/ 1216025 h 1343025"/>
                  <a:gd name="connsiteX12" fmla="*/ 28575 w 749300"/>
                  <a:gd name="connsiteY12" fmla="*/ 1343025 h 134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9300" h="1343025">
                    <a:moveTo>
                      <a:pt x="749300" y="0"/>
                    </a:moveTo>
                    <a:lnTo>
                      <a:pt x="530225" y="158750"/>
                    </a:lnTo>
                    <a:lnTo>
                      <a:pt x="625475" y="285750"/>
                    </a:lnTo>
                    <a:lnTo>
                      <a:pt x="390525" y="317500"/>
                    </a:lnTo>
                    <a:lnTo>
                      <a:pt x="425450" y="476250"/>
                    </a:lnTo>
                    <a:lnTo>
                      <a:pt x="250825" y="558800"/>
                    </a:lnTo>
                    <a:lnTo>
                      <a:pt x="323850" y="723900"/>
                    </a:lnTo>
                    <a:lnTo>
                      <a:pt x="139700" y="803275"/>
                    </a:lnTo>
                    <a:lnTo>
                      <a:pt x="200025" y="936625"/>
                    </a:lnTo>
                    <a:lnTo>
                      <a:pt x="69850" y="1041400"/>
                    </a:lnTo>
                    <a:lnTo>
                      <a:pt x="142875" y="1146175"/>
                    </a:lnTo>
                    <a:lnTo>
                      <a:pt x="0" y="1216025"/>
                    </a:lnTo>
                    <a:lnTo>
                      <a:pt x="28575" y="1343025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F11F6A3D-9019-41AC-A3ED-A5BAA870EED9}"/>
                  </a:ext>
                </a:extLst>
              </p:cNvPr>
              <p:cNvSpPr/>
              <p:nvPr/>
            </p:nvSpPr>
            <p:spPr bwMode="gray">
              <a:xfrm>
                <a:off x="5841002" y="5167040"/>
                <a:ext cx="597694" cy="135731"/>
              </a:xfrm>
              <a:custGeom>
                <a:avLst/>
                <a:gdLst>
                  <a:gd name="connsiteX0" fmla="*/ 557212 w 557212"/>
                  <a:gd name="connsiteY0" fmla="*/ 123825 h 123825"/>
                  <a:gd name="connsiteX1" fmla="*/ 385762 w 557212"/>
                  <a:gd name="connsiteY1" fmla="*/ 0 h 123825"/>
                  <a:gd name="connsiteX2" fmla="*/ 328612 w 557212"/>
                  <a:gd name="connsiteY2" fmla="*/ 95250 h 123825"/>
                  <a:gd name="connsiteX3" fmla="*/ 219075 w 557212"/>
                  <a:gd name="connsiteY3" fmla="*/ 19050 h 123825"/>
                  <a:gd name="connsiteX4" fmla="*/ 133350 w 557212"/>
                  <a:gd name="connsiteY4" fmla="*/ 104775 h 123825"/>
                  <a:gd name="connsiteX5" fmla="*/ 95250 w 557212"/>
                  <a:gd name="connsiteY5" fmla="*/ 9525 h 123825"/>
                  <a:gd name="connsiteX6" fmla="*/ 0 w 557212"/>
                  <a:gd name="connsiteY6" fmla="*/ 4763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212" h="123825">
                    <a:moveTo>
                      <a:pt x="557212" y="123825"/>
                    </a:moveTo>
                    <a:lnTo>
                      <a:pt x="385762" y="0"/>
                    </a:lnTo>
                    <a:lnTo>
                      <a:pt x="328612" y="95250"/>
                    </a:lnTo>
                    <a:lnTo>
                      <a:pt x="219075" y="19050"/>
                    </a:lnTo>
                    <a:lnTo>
                      <a:pt x="133350" y="104775"/>
                    </a:lnTo>
                    <a:lnTo>
                      <a:pt x="95250" y="9525"/>
                    </a:lnTo>
                    <a:lnTo>
                      <a:pt x="0" y="4763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87790AB0-7AC9-44D4-92C5-F19A2A41AB28}"/>
                  </a:ext>
                </a:extLst>
              </p:cNvPr>
              <p:cNvSpPr/>
              <p:nvPr/>
            </p:nvSpPr>
            <p:spPr bwMode="gray">
              <a:xfrm>
                <a:off x="5819774" y="4662488"/>
                <a:ext cx="733425" cy="626268"/>
              </a:xfrm>
              <a:custGeom>
                <a:avLst/>
                <a:gdLst>
                  <a:gd name="connsiteX0" fmla="*/ 388144 w 733425"/>
                  <a:gd name="connsiteY0" fmla="*/ 0 h 626268"/>
                  <a:gd name="connsiteX1" fmla="*/ 138113 w 733425"/>
                  <a:gd name="connsiteY1" fmla="*/ 173831 h 626268"/>
                  <a:gd name="connsiteX2" fmla="*/ 233363 w 733425"/>
                  <a:gd name="connsiteY2" fmla="*/ 309562 h 626268"/>
                  <a:gd name="connsiteX3" fmla="*/ 0 w 733425"/>
                  <a:gd name="connsiteY3" fmla="*/ 342900 h 626268"/>
                  <a:gd name="connsiteX4" fmla="*/ 26194 w 733425"/>
                  <a:gd name="connsiteY4" fmla="*/ 495300 h 626268"/>
                  <a:gd name="connsiteX5" fmla="*/ 123825 w 733425"/>
                  <a:gd name="connsiteY5" fmla="*/ 504825 h 626268"/>
                  <a:gd name="connsiteX6" fmla="*/ 159544 w 733425"/>
                  <a:gd name="connsiteY6" fmla="*/ 607218 h 626268"/>
                  <a:gd name="connsiteX7" fmla="*/ 250032 w 733425"/>
                  <a:gd name="connsiteY7" fmla="*/ 519112 h 626268"/>
                  <a:gd name="connsiteX8" fmla="*/ 378619 w 733425"/>
                  <a:gd name="connsiteY8" fmla="*/ 597693 h 626268"/>
                  <a:gd name="connsiteX9" fmla="*/ 433388 w 733425"/>
                  <a:gd name="connsiteY9" fmla="*/ 495300 h 626268"/>
                  <a:gd name="connsiteX10" fmla="*/ 583407 w 733425"/>
                  <a:gd name="connsiteY10" fmla="*/ 602456 h 626268"/>
                  <a:gd name="connsiteX11" fmla="*/ 733425 w 733425"/>
                  <a:gd name="connsiteY11" fmla="*/ 626268 h 626268"/>
                  <a:gd name="connsiteX12" fmla="*/ 654844 w 733425"/>
                  <a:gd name="connsiteY12" fmla="*/ 211931 h 626268"/>
                  <a:gd name="connsiteX13" fmla="*/ 388144 w 733425"/>
                  <a:gd name="connsiteY13" fmla="*/ 0 h 62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3425" h="626268">
                    <a:moveTo>
                      <a:pt x="388144" y="0"/>
                    </a:moveTo>
                    <a:lnTo>
                      <a:pt x="138113" y="173831"/>
                    </a:lnTo>
                    <a:lnTo>
                      <a:pt x="233363" y="309562"/>
                    </a:lnTo>
                    <a:lnTo>
                      <a:pt x="0" y="342900"/>
                    </a:lnTo>
                    <a:lnTo>
                      <a:pt x="26194" y="495300"/>
                    </a:lnTo>
                    <a:lnTo>
                      <a:pt x="123825" y="504825"/>
                    </a:lnTo>
                    <a:lnTo>
                      <a:pt x="159544" y="607218"/>
                    </a:lnTo>
                    <a:lnTo>
                      <a:pt x="250032" y="519112"/>
                    </a:lnTo>
                    <a:lnTo>
                      <a:pt x="378619" y="597693"/>
                    </a:lnTo>
                    <a:lnTo>
                      <a:pt x="433388" y="495300"/>
                    </a:lnTo>
                    <a:lnTo>
                      <a:pt x="583407" y="602456"/>
                    </a:lnTo>
                    <a:lnTo>
                      <a:pt x="733425" y="626268"/>
                    </a:lnTo>
                    <a:lnTo>
                      <a:pt x="654844" y="211931"/>
                    </a:lnTo>
                    <a:lnTo>
                      <a:pt x="388144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929FCAC6-9159-4A27-B777-FDB8AF4FC86C}"/>
                  </a:ext>
                </a:extLst>
              </p:cNvPr>
              <p:cNvSpPr/>
              <p:nvPr/>
            </p:nvSpPr>
            <p:spPr bwMode="gray">
              <a:xfrm>
                <a:off x="5410200" y="5169694"/>
                <a:ext cx="1083469" cy="997744"/>
              </a:xfrm>
              <a:custGeom>
                <a:avLst/>
                <a:gdLst>
                  <a:gd name="connsiteX0" fmla="*/ 21431 w 1083469"/>
                  <a:gd name="connsiteY0" fmla="*/ 940594 h 997744"/>
                  <a:gd name="connsiteX1" fmla="*/ 0 w 1083469"/>
                  <a:gd name="connsiteY1" fmla="*/ 773907 h 997744"/>
                  <a:gd name="connsiteX2" fmla="*/ 138112 w 1083469"/>
                  <a:gd name="connsiteY2" fmla="*/ 700088 h 997744"/>
                  <a:gd name="connsiteX3" fmla="*/ 69056 w 1083469"/>
                  <a:gd name="connsiteY3" fmla="*/ 588169 h 997744"/>
                  <a:gd name="connsiteX4" fmla="*/ 202406 w 1083469"/>
                  <a:gd name="connsiteY4" fmla="*/ 488157 h 997744"/>
                  <a:gd name="connsiteX5" fmla="*/ 140494 w 1083469"/>
                  <a:gd name="connsiteY5" fmla="*/ 345282 h 997744"/>
                  <a:gd name="connsiteX6" fmla="*/ 323850 w 1083469"/>
                  <a:gd name="connsiteY6" fmla="*/ 266700 h 997744"/>
                  <a:gd name="connsiteX7" fmla="*/ 254794 w 1083469"/>
                  <a:gd name="connsiteY7" fmla="*/ 100013 h 997744"/>
                  <a:gd name="connsiteX8" fmla="*/ 433387 w 1083469"/>
                  <a:gd name="connsiteY8" fmla="*/ 4763 h 997744"/>
                  <a:gd name="connsiteX9" fmla="*/ 533400 w 1083469"/>
                  <a:gd name="connsiteY9" fmla="*/ 7144 h 997744"/>
                  <a:gd name="connsiteX10" fmla="*/ 559594 w 1083469"/>
                  <a:gd name="connsiteY10" fmla="*/ 107157 h 997744"/>
                  <a:gd name="connsiteX11" fmla="*/ 654844 w 1083469"/>
                  <a:gd name="connsiteY11" fmla="*/ 16669 h 997744"/>
                  <a:gd name="connsiteX12" fmla="*/ 783431 w 1083469"/>
                  <a:gd name="connsiteY12" fmla="*/ 107157 h 997744"/>
                  <a:gd name="connsiteX13" fmla="*/ 838200 w 1083469"/>
                  <a:gd name="connsiteY13" fmla="*/ 0 h 997744"/>
                  <a:gd name="connsiteX14" fmla="*/ 1062037 w 1083469"/>
                  <a:gd name="connsiteY14" fmla="*/ 159544 h 997744"/>
                  <a:gd name="connsiteX15" fmla="*/ 1083469 w 1083469"/>
                  <a:gd name="connsiteY15" fmla="*/ 602457 h 997744"/>
                  <a:gd name="connsiteX16" fmla="*/ 721519 w 1083469"/>
                  <a:gd name="connsiteY16" fmla="*/ 921544 h 997744"/>
                  <a:gd name="connsiteX17" fmla="*/ 330994 w 1083469"/>
                  <a:gd name="connsiteY17" fmla="*/ 997744 h 997744"/>
                  <a:gd name="connsiteX18" fmla="*/ 21431 w 1083469"/>
                  <a:gd name="connsiteY18" fmla="*/ 940594 h 99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83469" h="997744">
                    <a:moveTo>
                      <a:pt x="21431" y="940594"/>
                    </a:moveTo>
                    <a:lnTo>
                      <a:pt x="0" y="773907"/>
                    </a:lnTo>
                    <a:lnTo>
                      <a:pt x="138112" y="700088"/>
                    </a:lnTo>
                    <a:lnTo>
                      <a:pt x="69056" y="588169"/>
                    </a:lnTo>
                    <a:lnTo>
                      <a:pt x="202406" y="488157"/>
                    </a:lnTo>
                    <a:lnTo>
                      <a:pt x="140494" y="345282"/>
                    </a:lnTo>
                    <a:lnTo>
                      <a:pt x="323850" y="266700"/>
                    </a:lnTo>
                    <a:lnTo>
                      <a:pt x="254794" y="100013"/>
                    </a:lnTo>
                    <a:lnTo>
                      <a:pt x="433387" y="4763"/>
                    </a:lnTo>
                    <a:lnTo>
                      <a:pt x="533400" y="7144"/>
                    </a:lnTo>
                    <a:lnTo>
                      <a:pt x="559594" y="107157"/>
                    </a:lnTo>
                    <a:lnTo>
                      <a:pt x="654844" y="16669"/>
                    </a:lnTo>
                    <a:lnTo>
                      <a:pt x="783431" y="107157"/>
                    </a:lnTo>
                    <a:lnTo>
                      <a:pt x="838200" y="0"/>
                    </a:lnTo>
                    <a:lnTo>
                      <a:pt x="1062037" y="159544"/>
                    </a:lnTo>
                    <a:lnTo>
                      <a:pt x="1083469" y="602457"/>
                    </a:lnTo>
                    <a:lnTo>
                      <a:pt x="721519" y="921544"/>
                    </a:lnTo>
                    <a:lnTo>
                      <a:pt x="330994" y="997744"/>
                    </a:lnTo>
                    <a:lnTo>
                      <a:pt x="21431" y="940594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ADCE77C7-C8BC-4BFB-9815-4F0B22066DEB}"/>
                </a:ext>
              </a:extLst>
            </p:cNvPr>
            <p:cNvSpPr/>
            <p:nvPr/>
          </p:nvSpPr>
          <p:spPr bwMode="gray">
            <a:xfrm rot="2049693">
              <a:off x="6558419" y="3684676"/>
              <a:ext cx="1016000" cy="190500"/>
            </a:xfrm>
            <a:custGeom>
              <a:avLst/>
              <a:gdLst>
                <a:gd name="connsiteX0" fmla="*/ 0 w 946150"/>
                <a:gd name="connsiteY0" fmla="*/ 190500 h 190500"/>
                <a:gd name="connsiteX1" fmla="*/ 254000 w 946150"/>
                <a:gd name="connsiteY1" fmla="*/ 44450 h 190500"/>
                <a:gd name="connsiteX2" fmla="*/ 400050 w 946150"/>
                <a:gd name="connsiteY2" fmla="*/ 184150 h 190500"/>
                <a:gd name="connsiteX3" fmla="*/ 622300 w 946150"/>
                <a:gd name="connsiteY3" fmla="*/ 0 h 190500"/>
                <a:gd name="connsiteX4" fmla="*/ 844550 w 946150"/>
                <a:gd name="connsiteY4" fmla="*/ 152400 h 190500"/>
                <a:gd name="connsiteX5" fmla="*/ 946150 w 946150"/>
                <a:gd name="connsiteY5" fmla="*/ 127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6150" h="190500">
                  <a:moveTo>
                    <a:pt x="0" y="190500"/>
                  </a:moveTo>
                  <a:lnTo>
                    <a:pt x="254000" y="44450"/>
                  </a:lnTo>
                  <a:lnTo>
                    <a:pt x="400050" y="184150"/>
                  </a:lnTo>
                  <a:lnTo>
                    <a:pt x="622300" y="0"/>
                  </a:lnTo>
                  <a:lnTo>
                    <a:pt x="844550" y="152400"/>
                  </a:lnTo>
                  <a:lnTo>
                    <a:pt x="946150" y="1270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48B7AAD-BC1C-437E-A032-38E5A1EB948A}"/>
                </a:ext>
              </a:extLst>
            </p:cNvPr>
            <p:cNvSpPr/>
            <p:nvPr/>
          </p:nvSpPr>
          <p:spPr bwMode="gray">
            <a:xfrm>
              <a:off x="8053194" y="4798721"/>
              <a:ext cx="342900" cy="655320"/>
            </a:xfrm>
            <a:custGeom>
              <a:avLst/>
              <a:gdLst>
                <a:gd name="connsiteX0" fmla="*/ 312420 w 312420"/>
                <a:gd name="connsiteY0" fmla="*/ 594360 h 594360"/>
                <a:gd name="connsiteX1" fmla="*/ 106680 w 312420"/>
                <a:gd name="connsiteY1" fmla="*/ 411480 h 594360"/>
                <a:gd name="connsiteX2" fmla="*/ 259080 w 312420"/>
                <a:gd name="connsiteY2" fmla="*/ 304800 h 594360"/>
                <a:gd name="connsiteX3" fmla="*/ 0 w 312420"/>
                <a:gd name="connsiteY3" fmla="*/ 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420" h="594360">
                  <a:moveTo>
                    <a:pt x="312420" y="594360"/>
                  </a:moveTo>
                  <a:lnTo>
                    <a:pt x="106680" y="411480"/>
                  </a:lnTo>
                  <a:lnTo>
                    <a:pt x="259080" y="30480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4118C02-D8F5-42D0-948C-E3F2DEA32FF7}"/>
                </a:ext>
              </a:extLst>
            </p:cNvPr>
            <p:cNvSpPr/>
            <p:nvPr/>
          </p:nvSpPr>
          <p:spPr bwMode="gray">
            <a:xfrm>
              <a:off x="7542654" y="3076601"/>
              <a:ext cx="198120" cy="899160"/>
            </a:xfrm>
            <a:custGeom>
              <a:avLst/>
              <a:gdLst>
                <a:gd name="connsiteX0" fmla="*/ 198120 w 198120"/>
                <a:gd name="connsiteY0" fmla="*/ 0 h 899160"/>
                <a:gd name="connsiteX1" fmla="*/ 30480 w 198120"/>
                <a:gd name="connsiteY1" fmla="*/ 396240 h 899160"/>
                <a:gd name="connsiteX2" fmla="*/ 160020 w 198120"/>
                <a:gd name="connsiteY2" fmla="*/ 502920 h 899160"/>
                <a:gd name="connsiteX3" fmla="*/ 0 w 198120"/>
                <a:gd name="connsiteY3" fmla="*/ 662940 h 899160"/>
                <a:gd name="connsiteX4" fmla="*/ 106680 w 198120"/>
                <a:gd name="connsiteY4" fmla="*/ 899160 h 89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0" h="899160">
                  <a:moveTo>
                    <a:pt x="198120" y="0"/>
                  </a:moveTo>
                  <a:lnTo>
                    <a:pt x="30480" y="396240"/>
                  </a:lnTo>
                  <a:lnTo>
                    <a:pt x="160020" y="502920"/>
                  </a:lnTo>
                  <a:lnTo>
                    <a:pt x="0" y="662940"/>
                  </a:lnTo>
                  <a:lnTo>
                    <a:pt x="106680" y="899160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20719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3" grpId="0" animBg="1"/>
      <p:bldP spid="204" grpId="0"/>
      <p:bldP spid="282" grpId="0" animBg="1"/>
      <p:bldP spid="283" grpId="0"/>
      <p:bldP spid="284" grpId="0" animBg="1"/>
      <p:bldP spid="285" grpId="0"/>
      <p:bldP spid="2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ED48-6073-4BFD-A173-5B15BE8E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and </a:t>
            </a:r>
            <a:r>
              <a:rPr lang="de-DE" dirty="0" err="1"/>
              <a:t>models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0DE37E3-3DE0-4FCB-9438-44FB2F3CEB0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US" b="1" dirty="0"/>
                  <a:t>Combustion kinetics: First order surface kinetics (FOSK)</a:t>
                </a:r>
              </a:p>
              <a:p>
                <a:endParaRPr lang="en-US" dirty="0"/>
              </a:p>
              <a:p>
                <a:r>
                  <a:rPr lang="en-US" dirty="0"/>
                  <a:t>Kinetically limited: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algn="ctr"/>
                <a:endParaRPr lang="de-DE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/>
                  <a:t>Diffusion limited:</a:t>
                </a:r>
                <a:endParaRPr lang="de-DE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= 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0DE37E3-3DE0-4FCB-9438-44FB2F3CE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280" t="-13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0350-5DE8-4C83-9D36-AF92E7E697C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568808-4895-46A8-843A-5B8EB2F694ED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1D2EB-D7AC-46D3-9067-66CE8D9A2D5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D237B-5B8F-4382-8C5D-91D5E87609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D57192A-A399-404F-BFCD-FBF28E0F40E7}"/>
              </a:ext>
            </a:extLst>
          </p:cNvPr>
          <p:cNvSpPr txBox="1">
            <a:spLocks/>
          </p:cNvSpPr>
          <p:nvPr/>
        </p:nvSpPr>
        <p:spPr bwMode="gray">
          <a:xfrm>
            <a:off x="4227897" y="6299609"/>
            <a:ext cx="6188583" cy="4865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/>
              <a:t>[S1] Mich, J., et al. (2023) </a:t>
            </a:r>
            <a:r>
              <a:rPr lang="en-GB" sz="800" dirty="0"/>
              <a:t>Combustion and Flame 256: 112949</a:t>
            </a:r>
            <a:br>
              <a:rPr lang="en-GB" sz="800" dirty="0"/>
            </a:br>
            <a:r>
              <a:rPr lang="en-GB" sz="800" dirty="0"/>
              <a:t>[S2] Nguyen, B.-D., et al. (2025) Chemical Engineering Journal 507: 160039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10">
                <a:extLst>
                  <a:ext uri="{FF2B5EF4-FFF2-40B4-BE49-F238E27FC236}">
                    <a16:creationId xmlns:a16="http://schemas.microsoft.com/office/drawing/2014/main" id="{79685396-168C-4795-B628-4A30E4EC5C44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de-DE" b="1" dirty="0"/>
                  <a:t>Stefan Flow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̇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b="1" dirty="0" err="1"/>
                  <a:t>Thermophoresis</a:t>
                </a:r>
                <a:endParaRPr lang="de-DE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0.9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 Placeholder 10">
                <a:extLst>
                  <a:ext uri="{FF2B5EF4-FFF2-40B4-BE49-F238E27FC236}">
                    <a16:creationId xmlns:a16="http://schemas.microsoft.com/office/drawing/2014/main" id="{79685396-168C-4795-B628-4A30E4EC5C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3"/>
                <a:stretch>
                  <a:fillRect l="-2280" t="-13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50562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587CCB7-6DA7-46D1-97FE-B677A0B2F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4018"/>
          <a:stretch/>
        </p:blipFill>
        <p:spPr bwMode="auto">
          <a:xfrm>
            <a:off x="143329" y="2030912"/>
            <a:ext cx="6326051" cy="3392658"/>
          </a:xfrm>
          <a:prstGeom prst="rect">
            <a:avLst/>
          </a:prstGeom>
          <a:noFill/>
          <a:ln w="19050">
            <a:solidFill>
              <a:srgbClr val="00968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7F2EB-5CBD-4DDC-8FFD-286A770D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Metal </a:t>
            </a:r>
            <a:r>
              <a:rPr lang="en-GB" dirty="0">
                <a:solidFill>
                  <a:srgbClr val="002D4C"/>
                </a:solidFill>
              </a:rPr>
              <a:t>enabled</a:t>
            </a:r>
            <a:r>
              <a:rPr lang="en-GB" dirty="0"/>
              <a:t> cycle of renewable energies (</a:t>
            </a:r>
            <a:r>
              <a:rPr lang="en-GB" dirty="0" err="1"/>
              <a:t>MeCRE</a:t>
            </a:r>
            <a:r>
              <a:rPr lang="en-GB" dirty="0"/>
              <a:t>)	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71483-5F3D-46BF-A15B-D1FB5C0568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BB23AA8-8C96-4345-805D-EB17BE16EF40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58A50-47B4-4529-B567-CF712C5EDFB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957F8-1D8C-4E59-8B44-A60922656D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8612D18-F9CE-4435-AB40-CAC514601357}"/>
              </a:ext>
            </a:extLst>
          </p:cNvPr>
          <p:cNvSpPr txBox="1">
            <a:spLocks/>
          </p:cNvSpPr>
          <p:nvPr/>
        </p:nvSpPr>
        <p:spPr bwMode="gray">
          <a:xfrm>
            <a:off x="215950" y="5191820"/>
            <a:ext cx="6002047" cy="16927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[1]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B31D56C-F999-48C7-84AA-067BC7C3F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0" t="3852" r="33901" b="2758"/>
          <a:stretch/>
        </p:blipFill>
        <p:spPr bwMode="auto">
          <a:xfrm>
            <a:off x="9907451" y="3874413"/>
            <a:ext cx="2005301" cy="2000181"/>
          </a:xfrm>
          <a:prstGeom prst="rect">
            <a:avLst/>
          </a:prstGeom>
          <a:noFill/>
          <a:ln w="19050">
            <a:solidFill>
              <a:srgbClr val="00968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5F48F42-8557-47F3-A94F-E3BF4330F638}"/>
              </a:ext>
            </a:extLst>
          </p:cNvPr>
          <p:cNvSpPr txBox="1">
            <a:spLocks/>
          </p:cNvSpPr>
          <p:nvPr/>
        </p:nvSpPr>
        <p:spPr bwMode="gray">
          <a:xfrm>
            <a:off x="143329" y="6287701"/>
            <a:ext cx="9802356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/>
              <a:t>[1] </a:t>
            </a:r>
            <a:r>
              <a:rPr lang="en-GB" sz="900" dirty="0" err="1"/>
              <a:t>Hasse</a:t>
            </a:r>
            <a:r>
              <a:rPr lang="en-GB" sz="900" dirty="0"/>
              <a:t>, C., et al. (2025) https://www.tu-darmstadt.de/clean-circles/about_cc/index.de.jsp; [2] Chang, D., et al. (2025) Fuel 397: 135366; [3] </a:t>
            </a:r>
            <a:r>
              <a:rPr lang="en-GB" sz="900" dirty="0" err="1"/>
              <a:t>Buchheiser</a:t>
            </a:r>
            <a:r>
              <a:rPr lang="en-GB" sz="900" dirty="0"/>
              <a:t>, S., et al. (2023) Materials 16(5): 2009.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AFF25C-DBDB-48CE-B212-5F253E1E8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887" y="3874413"/>
            <a:ext cx="2857930" cy="2000181"/>
          </a:xfrm>
          <a:prstGeom prst="rect">
            <a:avLst/>
          </a:prstGeom>
          <a:ln w="19050">
            <a:solidFill>
              <a:srgbClr val="009682"/>
            </a:solidFill>
          </a:ln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BDCE417-2CFA-4D16-9AFC-5CB1FF2E8B24}"/>
              </a:ext>
            </a:extLst>
          </p:cNvPr>
          <p:cNvSpPr/>
          <p:nvPr/>
        </p:nvSpPr>
        <p:spPr bwMode="gray">
          <a:xfrm>
            <a:off x="3498850" y="1376362"/>
            <a:ext cx="4433888" cy="1085284"/>
          </a:xfrm>
          <a:custGeom>
            <a:avLst/>
            <a:gdLst>
              <a:gd name="connsiteX0" fmla="*/ 3625850 w 3625850"/>
              <a:gd name="connsiteY0" fmla="*/ 0 h 1511300"/>
              <a:gd name="connsiteX1" fmla="*/ 615950 w 3625850"/>
              <a:gd name="connsiteY1" fmla="*/ 463550 h 1511300"/>
              <a:gd name="connsiteX2" fmla="*/ 0 w 3625850"/>
              <a:gd name="connsiteY2" fmla="*/ 1511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5850" h="1511300">
                <a:moveTo>
                  <a:pt x="3625850" y="0"/>
                </a:moveTo>
                <a:cubicBezTo>
                  <a:pt x="2423054" y="105833"/>
                  <a:pt x="1220258" y="211667"/>
                  <a:pt x="615950" y="463550"/>
                </a:cubicBezTo>
                <a:cubicBezTo>
                  <a:pt x="11642" y="715433"/>
                  <a:pt x="3175" y="1379008"/>
                  <a:pt x="0" y="1511300"/>
                </a:cubicBezTo>
              </a:path>
            </a:pathLst>
          </a:custGeom>
          <a:noFill/>
          <a:ln w="57150">
            <a:solidFill>
              <a:srgbClr val="009FE3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43809-7C29-44B0-A04F-E0EDF0690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41" y="1248842"/>
            <a:ext cx="2881760" cy="1993063"/>
          </a:xfrm>
          <a:prstGeom prst="rect">
            <a:avLst/>
          </a:prstGeom>
          <a:ln w="19050">
            <a:solidFill>
              <a:srgbClr val="009682"/>
            </a:solidFill>
          </a:ln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3490CA4-4031-4D95-AB71-13A32A1F73DA}"/>
              </a:ext>
            </a:extLst>
          </p:cNvPr>
          <p:cNvSpPr/>
          <p:nvPr/>
        </p:nvSpPr>
        <p:spPr bwMode="gray">
          <a:xfrm>
            <a:off x="3581400" y="5314950"/>
            <a:ext cx="3377146" cy="509401"/>
          </a:xfrm>
          <a:custGeom>
            <a:avLst/>
            <a:gdLst>
              <a:gd name="connsiteX0" fmla="*/ 0 w 3384550"/>
              <a:gd name="connsiteY0" fmla="*/ 0 h 547893"/>
              <a:gd name="connsiteX1" fmla="*/ 863600 w 3384550"/>
              <a:gd name="connsiteY1" fmla="*/ 501650 h 547893"/>
              <a:gd name="connsiteX2" fmla="*/ 3384550 w 3384550"/>
              <a:gd name="connsiteY2" fmla="*/ 495300 h 54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4550" h="547893">
                <a:moveTo>
                  <a:pt x="0" y="0"/>
                </a:moveTo>
                <a:cubicBezTo>
                  <a:pt x="149754" y="209550"/>
                  <a:pt x="299508" y="419100"/>
                  <a:pt x="863600" y="501650"/>
                </a:cubicBezTo>
                <a:cubicBezTo>
                  <a:pt x="1427692" y="584200"/>
                  <a:pt x="2406121" y="539750"/>
                  <a:pt x="3384550" y="495300"/>
                </a:cubicBezTo>
              </a:path>
            </a:pathLst>
          </a:custGeom>
          <a:noFill/>
          <a:ln w="57150">
            <a:solidFill>
              <a:srgbClr val="009FE3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BC0B8B9C-F9CF-42E9-ABAC-7D140411ACFF}"/>
              </a:ext>
            </a:extLst>
          </p:cNvPr>
          <p:cNvSpPr txBox="1">
            <a:spLocks/>
          </p:cNvSpPr>
          <p:nvPr/>
        </p:nvSpPr>
        <p:spPr bwMode="gray">
          <a:xfrm>
            <a:off x="9743433" y="1057970"/>
            <a:ext cx="6002047" cy="16927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1"/>
                </a:solidFill>
              </a:rPr>
              <a:t>[2]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84926E56-D5E4-4386-B176-97E6434CEC77}"/>
              </a:ext>
            </a:extLst>
          </p:cNvPr>
          <p:cNvSpPr txBox="1">
            <a:spLocks/>
          </p:cNvSpPr>
          <p:nvPr/>
        </p:nvSpPr>
        <p:spPr bwMode="gray">
          <a:xfrm>
            <a:off x="9627556" y="3874413"/>
            <a:ext cx="6002047" cy="16927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1"/>
                </a:solidFill>
              </a:rPr>
              <a:t>[2]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9DAA7C43-30DE-45C8-A389-B0C9DCF156AE}"/>
              </a:ext>
            </a:extLst>
          </p:cNvPr>
          <p:cNvSpPr txBox="1">
            <a:spLocks/>
          </p:cNvSpPr>
          <p:nvPr/>
        </p:nvSpPr>
        <p:spPr bwMode="gray">
          <a:xfrm>
            <a:off x="9945685" y="3874413"/>
            <a:ext cx="6002047" cy="16927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1"/>
                </a:solidFill>
              </a:rPr>
              <a:t>[3]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230E1D3-84E3-4969-AF5C-DE9791B90AEF}"/>
              </a:ext>
            </a:extLst>
          </p:cNvPr>
          <p:cNvSpPr/>
          <p:nvPr/>
        </p:nvSpPr>
        <p:spPr bwMode="gray">
          <a:xfrm rot="19683022">
            <a:off x="10953800" y="3735269"/>
            <a:ext cx="619122" cy="535029"/>
          </a:xfrm>
          <a:custGeom>
            <a:avLst/>
            <a:gdLst>
              <a:gd name="connsiteX0" fmla="*/ 275573 w 355470"/>
              <a:gd name="connsiteY0" fmla="*/ 0 h 914400"/>
              <a:gd name="connsiteX1" fmla="*/ 338203 w 355470"/>
              <a:gd name="connsiteY1" fmla="*/ 620038 h 914400"/>
              <a:gd name="connsiteX2" fmla="*/ 0 w 355470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470" h="914400">
                <a:moveTo>
                  <a:pt x="275573" y="0"/>
                </a:moveTo>
                <a:cubicBezTo>
                  <a:pt x="329852" y="233819"/>
                  <a:pt x="384132" y="467638"/>
                  <a:pt x="338203" y="620038"/>
                </a:cubicBezTo>
                <a:cubicBezTo>
                  <a:pt x="292274" y="772438"/>
                  <a:pt x="65762" y="854901"/>
                  <a:pt x="0" y="91440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F2610-DEFB-4073-BE59-416581A92D51}"/>
              </a:ext>
            </a:extLst>
          </p:cNvPr>
          <p:cNvSpPr txBox="1"/>
          <p:nvPr/>
        </p:nvSpPr>
        <p:spPr bwMode="gray">
          <a:xfrm>
            <a:off x="9094662" y="3545583"/>
            <a:ext cx="2087435" cy="2707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1400" b="1" dirty="0"/>
              <a:t>Nanoparticle Deposition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01EEEE7-C4F3-4D72-BD4E-B92CE2EB1E37}"/>
              </a:ext>
            </a:extLst>
          </p:cNvPr>
          <p:cNvSpPr txBox="1">
            <a:spLocks/>
          </p:cNvSpPr>
          <p:nvPr/>
        </p:nvSpPr>
        <p:spPr bwMode="gray">
          <a:xfrm>
            <a:off x="10693970" y="1283434"/>
            <a:ext cx="272094" cy="16927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1"/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901450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" grpId="0" animBg="1"/>
      <p:bldP spid="8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5FC1F1-D578-4858-92C9-D2FA529A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Energy </a:t>
            </a:r>
            <a:r>
              <a:rPr lang="de-DE" dirty="0" err="1"/>
              <a:t>density</a:t>
            </a:r>
            <a:r>
              <a:rPr lang="de-DE" dirty="0"/>
              <a:t> and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energy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A5F1A-6FDE-47E2-911B-E24D69DEEE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F781BD-545A-4674-A32E-FC115D6B47C5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B73F5-A34F-456E-A4BB-3A56C2D16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31328-BFA1-4D4F-B304-83AB7609F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4855B7-B423-42B1-8FFF-C2E28A15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139" y="1144248"/>
            <a:ext cx="6521722" cy="484754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7736503-C652-4E1A-816C-9A97F5C16D24}"/>
              </a:ext>
            </a:extLst>
          </p:cNvPr>
          <p:cNvSpPr txBox="1">
            <a:spLocks/>
          </p:cNvSpPr>
          <p:nvPr/>
        </p:nvSpPr>
        <p:spPr bwMode="gray">
          <a:xfrm>
            <a:off x="4583832" y="6437457"/>
            <a:ext cx="6012557" cy="2998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err="1"/>
              <a:t>Bergthorson</a:t>
            </a:r>
            <a:r>
              <a:rPr lang="en-GB" sz="800" dirty="0"/>
              <a:t>, J., et al. (2015) Applied Energy 160: 368-382</a:t>
            </a:r>
          </a:p>
        </p:txBody>
      </p:sp>
    </p:spTree>
    <p:extLst>
      <p:ext uri="{BB962C8B-B14F-4D97-AF65-F5344CB8AC3E}">
        <p14:creationId xmlns:p14="http://schemas.microsoft.com/office/powerpoint/2010/main" val="223835140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F2EB-5CBD-4DDC-8FFD-286A770D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Metal fuels – An energy carrier in a global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71483-5F3D-46BF-A15B-D1FB5C0568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B758A73-0238-4865-BB4E-3D1B98C1C69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58A50-47B4-4529-B567-CF712C5EDFB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957F8-1D8C-4E59-8B44-A60922656D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0F864FD-CE01-48A1-A3BE-FF582D0B6B5E}"/>
              </a:ext>
            </a:extLst>
          </p:cNvPr>
          <p:cNvGrpSpPr/>
          <p:nvPr/>
        </p:nvGrpSpPr>
        <p:grpSpPr>
          <a:xfrm>
            <a:off x="2807753" y="1032164"/>
            <a:ext cx="7004337" cy="1068120"/>
            <a:chOff x="389034" y="1240595"/>
            <a:chExt cx="5608059" cy="855196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C6828220-7838-4242-9024-D33054876291}"/>
                </a:ext>
              </a:extLst>
            </p:cNvPr>
            <p:cNvGrpSpPr/>
            <p:nvPr/>
          </p:nvGrpSpPr>
          <p:grpSpPr>
            <a:xfrm>
              <a:off x="389034" y="1240595"/>
              <a:ext cx="5608059" cy="584200"/>
              <a:chOff x="377038" y="1592262"/>
              <a:chExt cx="5608059" cy="584200"/>
            </a:xfrm>
          </p:grpSpPr>
          <p:pic>
            <p:nvPicPr>
              <p:cNvPr id="4098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578100B1-9D59-4A4A-984A-8D1C2D0F2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38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B3852ABD-6038-44E0-8815-084260AD56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245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0A9EF6F3-CCCE-40D3-B153-1F634E5F47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452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B5D7F55F-7DF4-4CC6-9B9C-213A9EB70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659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E1A149F8-05DF-4294-8546-5FB82C3557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866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664562E7-DB04-45FB-B91A-F3536E039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073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4FF364E5-BE77-4F5E-AABC-3687FF82E6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6280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235F1D1A-B3F8-4072-A526-AA76475B92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4487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89E98B0A-4247-40C2-8B9C-D31AC0D2EF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694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51973E02-6960-4319-8D4A-FDF809409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897" y="1592262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39E49F9-88CC-438F-8240-A71A12A4B938}"/>
                </a:ext>
              </a:extLst>
            </p:cNvPr>
            <p:cNvSpPr txBox="1"/>
            <p:nvPr/>
          </p:nvSpPr>
          <p:spPr bwMode="gray">
            <a:xfrm>
              <a:off x="498609" y="1834255"/>
              <a:ext cx="2211748" cy="2615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GB" sz="1400" b="1" dirty="0"/>
                <a:t>For Reference: 50 L Diesel (36 MJ/L) </a:t>
              </a:r>
              <a:r>
                <a:rPr lang="en-GB" sz="1400" b="1" dirty="0">
                  <a:sym typeface="Wingdings" panose="05000000000000000000" pitchFamily="2" charset="2"/>
                </a:rPr>
                <a:t> ≈ 1000 km</a:t>
              </a:r>
              <a:endParaRPr lang="en-GB" sz="1400" b="1" dirty="0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AC858BD-673E-48A3-B6CD-6055A04D57BF}"/>
              </a:ext>
            </a:extLst>
          </p:cNvPr>
          <p:cNvGrpSpPr/>
          <p:nvPr/>
        </p:nvGrpSpPr>
        <p:grpSpPr>
          <a:xfrm>
            <a:off x="7847430" y="2118873"/>
            <a:ext cx="1783382" cy="729652"/>
            <a:chOff x="4417798" y="2104867"/>
            <a:chExt cx="1427874" cy="584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99CBB86A-7B84-45F7-AD68-84F2D36F39ED}"/>
                    </a:ext>
                  </a:extLst>
                </p:cNvPr>
                <p:cNvSpPr txBox="1"/>
                <p:nvPr/>
              </p:nvSpPr>
              <p:spPr bwMode="gray">
                <a:xfrm>
                  <a:off x="5009395" y="2284335"/>
                  <a:ext cx="836277" cy="2615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defTabSz="914347">
                    <a:lnSpc>
                      <a:spcPct val="11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SzPct val="90000"/>
                  </a:pPr>
                  <a14:m>
                    <m:oMath xmlns:m="http://schemas.openxmlformats.org/officeDocument/2006/math">
                      <m:r>
                        <a:rPr lang="en-GB" sz="1400" i="1" dirty="0">
                          <a:latin typeface="Cambria Math" panose="02040503050406030204" pitchFamily="18" charset="0"/>
                        </a:rPr>
                        <m:t>≙</m:t>
                      </m:r>
                    </m:oMath>
                  </a14:m>
                  <a:r>
                    <a:rPr lang="en-GB" sz="1400" dirty="0"/>
                    <a:t> 100 km</a:t>
                  </a:r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99CBB86A-7B84-45F7-AD68-84F2D36F39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009395" y="2284335"/>
                  <a:ext cx="836277" cy="261536"/>
                </a:xfrm>
                <a:prstGeom prst="rect">
                  <a:avLst/>
                </a:prstGeom>
                <a:blipFill>
                  <a:blip r:embed="rId4"/>
                  <a:stretch>
                    <a:fillRect l="-7299" t="-21429" r="-5109" b="-28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7" name="Picture 2" descr="Fuel | Petrol Pump PNG Image - PurePNG | Free transparent CC0 PNG Image  Library">
              <a:extLst>
                <a:ext uri="{FF2B5EF4-FFF2-40B4-BE49-F238E27FC236}">
                  <a16:creationId xmlns:a16="http://schemas.microsoft.com/office/drawing/2014/main" id="{AAF598BB-78FB-4A70-9530-F2317965C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8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798" y="2104867"/>
              <a:ext cx="584200" cy="58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B941140D-E868-4C43-B3C5-5FD8B3392D77}"/>
              </a:ext>
            </a:extLst>
          </p:cNvPr>
          <p:cNvGrpSpPr/>
          <p:nvPr/>
        </p:nvGrpSpPr>
        <p:grpSpPr>
          <a:xfrm>
            <a:off x="2788453" y="2239444"/>
            <a:ext cx="2901069" cy="1050396"/>
            <a:chOff x="377038" y="2261324"/>
            <a:chExt cx="2322756" cy="841005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DAF0455-FFBF-4975-AD65-AEE60B709A70}"/>
                </a:ext>
              </a:extLst>
            </p:cNvPr>
            <p:cNvGrpSpPr/>
            <p:nvPr/>
          </p:nvGrpSpPr>
          <p:grpSpPr>
            <a:xfrm>
              <a:off x="377038" y="2261324"/>
              <a:ext cx="1338477" cy="584200"/>
              <a:chOff x="377038" y="2380184"/>
              <a:chExt cx="1338477" cy="584200"/>
            </a:xfrm>
          </p:grpSpPr>
          <p:pic>
            <p:nvPicPr>
              <p:cNvPr id="148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F2DA3923-5401-4D5C-B597-970024DF63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38" y="2380184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7A99E7E4-B116-4AD2-96F4-C34C647282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245" y="2380184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7F10C47F-9DA8-4633-BE95-93AD52FC62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988"/>
              <a:stretch/>
            </p:blipFill>
            <p:spPr bwMode="auto">
              <a:xfrm>
                <a:off x="1493452" y="2380184"/>
                <a:ext cx="222063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A6BCF6B-96B3-44E7-B73E-ABDC110CFB3F}"/>
                </a:ext>
              </a:extLst>
            </p:cNvPr>
            <p:cNvSpPr txBox="1"/>
            <p:nvPr/>
          </p:nvSpPr>
          <p:spPr bwMode="gray">
            <a:xfrm>
              <a:off x="488046" y="2840793"/>
              <a:ext cx="2211748" cy="2615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GB" sz="1400" b="1" dirty="0"/>
                <a:t>LH2: 8,5 MJ/L </a:t>
              </a:r>
              <a:r>
                <a:rPr lang="en-GB" sz="1400" b="1" dirty="0">
                  <a:sym typeface="Wingdings" panose="05000000000000000000" pitchFamily="2" charset="2"/>
                </a:rPr>
                <a:t> 236 km</a:t>
              </a:r>
              <a:endParaRPr lang="en-GB" sz="1400" b="1" dirty="0"/>
            </a:p>
          </p:txBody>
        </p:sp>
      </p:grp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0C2B2C22-D5F3-4002-8571-112E989822D2}"/>
              </a:ext>
            </a:extLst>
          </p:cNvPr>
          <p:cNvGrpSpPr/>
          <p:nvPr/>
        </p:nvGrpSpPr>
        <p:grpSpPr>
          <a:xfrm>
            <a:off x="2783632" y="3429000"/>
            <a:ext cx="4397066" cy="1075570"/>
            <a:chOff x="373178" y="3282053"/>
            <a:chExt cx="3520534" cy="861161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EF098F9-E7F4-41E5-B113-171BDDC51E7E}"/>
                </a:ext>
              </a:extLst>
            </p:cNvPr>
            <p:cNvGrpSpPr/>
            <p:nvPr/>
          </p:nvGrpSpPr>
          <p:grpSpPr>
            <a:xfrm>
              <a:off x="373178" y="3282053"/>
              <a:ext cx="3520534" cy="593230"/>
              <a:chOff x="373178" y="3121781"/>
              <a:chExt cx="3520534" cy="593230"/>
            </a:xfrm>
          </p:grpSpPr>
          <p:pic>
            <p:nvPicPr>
              <p:cNvPr id="151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35D84E61-8611-46A9-BBEA-13D60688A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178" y="3130811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E1766A8B-B192-4942-81F1-C22ECB84D1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1385" y="3130811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6251A195-232A-481A-902B-FF580042C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9592" y="3130811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3BF890BB-2C65-4A9B-8EA0-983FFE05B8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7799" y="3130811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86FC5A5E-3C8B-44C8-BB61-DA34B9AC7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4213" y="3121781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266B98EB-58B4-4F5A-8FFF-B65594DF07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679"/>
              <a:stretch/>
            </p:blipFill>
            <p:spPr bwMode="auto">
              <a:xfrm>
                <a:off x="3722420" y="3121781"/>
                <a:ext cx="171292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Fuel | Petrol Pump PNG Image - PurePNG | Free transparent CC0 PNG Image  Library">
                <a:extLst>
                  <a:ext uri="{FF2B5EF4-FFF2-40B4-BE49-F238E27FC236}">
                    <a16:creationId xmlns:a16="http://schemas.microsoft.com/office/drawing/2014/main" id="{C9F78313-E4BC-47D5-8118-380B8DBC1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78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321" y="3130811"/>
                <a:ext cx="584200" cy="584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4310760E-0A95-4713-B069-491A9953CA74}"/>
                </a:ext>
              </a:extLst>
            </p:cNvPr>
            <p:cNvSpPr txBox="1"/>
            <p:nvPr/>
          </p:nvSpPr>
          <p:spPr bwMode="gray">
            <a:xfrm>
              <a:off x="498609" y="3881678"/>
              <a:ext cx="2211748" cy="2615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GB" sz="1400" b="1" dirty="0"/>
                <a:t>LNG: 22 MJ/L </a:t>
              </a:r>
              <a:r>
                <a:rPr lang="en-GB" sz="1400" b="1" dirty="0">
                  <a:sym typeface="Wingdings" panose="05000000000000000000" pitchFamily="2" charset="2"/>
                </a:rPr>
                <a:t> 610 km</a:t>
              </a:r>
              <a:endParaRPr lang="en-GB" sz="1400" b="1" dirty="0"/>
            </a:p>
          </p:txBody>
        </p:sp>
      </p:grpSp>
      <p:grpSp>
        <p:nvGrpSpPr>
          <p:cNvPr id="4099" name="Group 4098">
            <a:extLst>
              <a:ext uri="{FF2B5EF4-FFF2-40B4-BE49-F238E27FC236}">
                <a16:creationId xmlns:a16="http://schemas.microsoft.com/office/drawing/2014/main" id="{A092794E-A3EC-4D2B-8F1C-F485AEE43079}"/>
              </a:ext>
            </a:extLst>
          </p:cNvPr>
          <p:cNvGrpSpPr/>
          <p:nvPr/>
        </p:nvGrpSpPr>
        <p:grpSpPr>
          <a:xfrm>
            <a:off x="2791669" y="4643728"/>
            <a:ext cx="7016103" cy="1753393"/>
            <a:chOff x="374295" y="4311811"/>
            <a:chExt cx="5617480" cy="1403863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EA310A8-550D-4EB5-A1EB-333B441E4FA0}"/>
                </a:ext>
              </a:extLst>
            </p:cNvPr>
            <p:cNvGrpSpPr/>
            <p:nvPr/>
          </p:nvGrpSpPr>
          <p:grpSpPr>
            <a:xfrm>
              <a:off x="374295" y="4311811"/>
              <a:ext cx="5617480" cy="1148619"/>
              <a:chOff x="367617" y="3909703"/>
              <a:chExt cx="5617480" cy="1148619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5ACE868B-8878-4941-805E-4C9CFAAF20EC}"/>
                  </a:ext>
                </a:extLst>
              </p:cNvPr>
              <p:cNvGrpSpPr/>
              <p:nvPr/>
            </p:nvGrpSpPr>
            <p:grpSpPr>
              <a:xfrm>
                <a:off x="377038" y="3909703"/>
                <a:ext cx="5608059" cy="584200"/>
                <a:chOff x="377038" y="1592262"/>
                <a:chExt cx="5608059" cy="584200"/>
              </a:xfrm>
            </p:grpSpPr>
            <p:pic>
              <p:nvPicPr>
                <p:cNvPr id="161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03B69FE1-293B-451E-A752-60EECDA28C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038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2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DD0A8FB7-0FD2-490B-A8FD-66D665B94A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5245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3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45E46465-1738-4CF9-80F0-A56B7E4590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3452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4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FBF76FE2-BF5B-4CDB-BEF4-C826599023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1659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5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DAA74E61-6B44-489D-886F-8DF5BCE52D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09866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293F9DDD-BFBA-4C57-A4A1-87726BF870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073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7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65B6EB68-FB7A-4585-A795-2BE741EBAA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6280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8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2E3BCF12-2BE4-407E-82D3-8C2A490BEA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4487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9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0E450E04-2F78-4A1A-A6C9-2BE5615915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2694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0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8751AD1B-D845-4A3A-BB5E-D3B160C08C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0897" y="1592262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FE6D447-F582-44B5-8453-993631945E25}"/>
                  </a:ext>
                </a:extLst>
              </p:cNvPr>
              <p:cNvGrpSpPr/>
              <p:nvPr/>
            </p:nvGrpSpPr>
            <p:grpSpPr>
              <a:xfrm>
                <a:off x="367617" y="4465092"/>
                <a:ext cx="3520534" cy="593230"/>
                <a:chOff x="373178" y="3121781"/>
                <a:chExt cx="3520534" cy="593230"/>
              </a:xfrm>
            </p:grpSpPr>
            <p:pic>
              <p:nvPicPr>
                <p:cNvPr id="173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E73D1EBA-A0D1-4D71-9419-B6A4071376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178" y="3130811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4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2C84B981-4F55-4691-80DC-A571F3561F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1385" y="3130811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5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67246BCF-4F21-46D7-8E95-8F58E56FEE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9592" y="3130811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6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FB83E6DD-D503-478B-A3A1-99C7112F03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7799" y="3130811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7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02367632-2A3D-4487-9AF0-EA934A44F7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4213" y="3121781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8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1A72C2EB-7128-4708-A78E-A8FDF1FC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0679"/>
                <a:stretch/>
              </p:blipFill>
              <p:spPr bwMode="auto">
                <a:xfrm>
                  <a:off x="3722420" y="3121781"/>
                  <a:ext cx="171292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9" name="Picture 2" descr="Fuel | Petrol Pump PNG Image - PurePNG | Free transparent CC0 PNG Image  Library">
                  <a:extLst>
                    <a:ext uri="{FF2B5EF4-FFF2-40B4-BE49-F238E27FC236}">
                      <a16:creationId xmlns:a16="http://schemas.microsoft.com/office/drawing/2014/main" id="{12FF6372-30C9-4E71-AF98-1A83E07B56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78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12321" y="3130811"/>
                  <a:ext cx="584200" cy="584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89D38C1-9E5D-46EF-8225-8868CE860DEB}"/>
                </a:ext>
              </a:extLst>
            </p:cNvPr>
            <p:cNvSpPr txBox="1"/>
            <p:nvPr/>
          </p:nvSpPr>
          <p:spPr bwMode="gray">
            <a:xfrm>
              <a:off x="488046" y="5454138"/>
              <a:ext cx="2211748" cy="2615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en-GB" sz="1400" b="1" dirty="0"/>
                <a:t>Iron: 58 MJ/L </a:t>
              </a:r>
              <a:r>
                <a:rPr lang="en-GB" sz="1400" b="1" dirty="0">
                  <a:sym typeface="Wingdings" panose="05000000000000000000" pitchFamily="2" charset="2"/>
                </a:rPr>
                <a:t> 1610 km</a:t>
              </a:r>
              <a:endParaRPr lang="en-GB" sz="1400" b="1" dirty="0"/>
            </a:p>
          </p:txBody>
        </p:sp>
      </p:grpSp>
      <p:grpSp>
        <p:nvGrpSpPr>
          <p:cNvPr id="70" name="Gruppieren 34">
            <a:extLst>
              <a:ext uri="{FF2B5EF4-FFF2-40B4-BE49-F238E27FC236}">
                <a16:creationId xmlns:a16="http://schemas.microsoft.com/office/drawing/2014/main" id="{44716CEB-FCCC-40E6-9801-8990F8AE9CCA}"/>
              </a:ext>
            </a:extLst>
          </p:cNvPr>
          <p:cNvGrpSpPr>
            <a:grpSpLocks/>
          </p:cNvGrpSpPr>
          <p:nvPr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71" name="Freihandform: Form 35">
              <a:extLst>
                <a:ext uri="{FF2B5EF4-FFF2-40B4-BE49-F238E27FC236}">
                  <a16:creationId xmlns:a16="http://schemas.microsoft.com/office/drawing/2014/main" id="{FB7728AF-0F54-46A5-9A36-30C3CF98D472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ihandform: Form 36">
              <a:extLst>
                <a:ext uri="{FF2B5EF4-FFF2-40B4-BE49-F238E27FC236}">
                  <a16:creationId xmlns:a16="http://schemas.microsoft.com/office/drawing/2014/main" id="{E0FE7B24-5F44-4DFE-A1D0-59ECD82F8572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 Placeholder 9">
            <a:extLst>
              <a:ext uri="{FF2B5EF4-FFF2-40B4-BE49-F238E27FC236}">
                <a16:creationId xmlns:a16="http://schemas.microsoft.com/office/drawing/2014/main" id="{452FFF89-D3A0-4012-BF87-BED2920F2E08}"/>
              </a:ext>
            </a:extLst>
          </p:cNvPr>
          <p:cNvSpPr txBox="1">
            <a:spLocks/>
          </p:cNvSpPr>
          <p:nvPr/>
        </p:nvSpPr>
        <p:spPr bwMode="gray">
          <a:xfrm>
            <a:off x="5010664" y="6371407"/>
            <a:ext cx="5279893" cy="388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err="1"/>
              <a:t>Sadeghinezhad</a:t>
            </a:r>
            <a:r>
              <a:rPr lang="en-GB" sz="800" dirty="0"/>
              <a:t>, E., et al. (2013) Renewable and Sustainable Energy Reviews 28: 410-424; </a:t>
            </a:r>
            <a:r>
              <a:rPr lang="en-GB" sz="800" dirty="0" err="1"/>
              <a:t>Alkhaledi</a:t>
            </a:r>
            <a:r>
              <a:rPr lang="en-GB" sz="800" dirty="0"/>
              <a:t>, A. N., et al. (2022) Ships and Offshore Structures 17(7): 1555-1564; </a:t>
            </a:r>
            <a:r>
              <a:rPr lang="en-GB" sz="800" dirty="0" err="1"/>
              <a:t>Boretti</a:t>
            </a:r>
            <a:r>
              <a:rPr lang="en-GB" sz="800" dirty="0"/>
              <a:t>, A. (2020) Applied Sciences 10; </a:t>
            </a:r>
            <a:r>
              <a:rPr lang="de-DE" sz="800" dirty="0"/>
              <a:t>Fischer, S. H. and </a:t>
            </a:r>
            <a:r>
              <a:rPr lang="de-DE" sz="800" dirty="0" err="1"/>
              <a:t>Grubelich</a:t>
            </a:r>
            <a:r>
              <a:rPr lang="de-DE" sz="800" dirty="0"/>
              <a:t>, M. (1998) </a:t>
            </a:r>
            <a:r>
              <a:rPr lang="de-DE" sz="800" dirty="0" err="1"/>
              <a:t>Sandia</a:t>
            </a:r>
            <a:r>
              <a:rPr lang="de-DE" sz="800" dirty="0"/>
              <a:t> National Lab.(SNL-NM), Albuquerque, NM.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7987825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5FC1F1-D578-4858-92C9-D2FA529A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Burning </a:t>
            </a:r>
            <a:r>
              <a:rPr lang="de-DE" dirty="0" err="1"/>
              <a:t>modes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A5F1A-6FDE-47E2-911B-E24D69DEEE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C324B2-60EE-4492-BFFF-DE06BF22119A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B73F5-A34F-456E-A4BB-3A56C2D16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31328-BFA1-4D4F-B304-83AB7609F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4855B7-B423-42B1-8FFF-C2E28A15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139" y="1144248"/>
            <a:ext cx="6521722" cy="484754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7736503-C652-4E1A-816C-9A97F5C16D24}"/>
              </a:ext>
            </a:extLst>
          </p:cNvPr>
          <p:cNvSpPr txBox="1">
            <a:spLocks/>
          </p:cNvSpPr>
          <p:nvPr/>
        </p:nvSpPr>
        <p:spPr bwMode="gray">
          <a:xfrm>
            <a:off x="5010665" y="6437457"/>
            <a:ext cx="5585724" cy="2998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 err="1"/>
              <a:t>Bergthorson</a:t>
            </a:r>
            <a:r>
              <a:rPr lang="en-GB" sz="800" dirty="0"/>
              <a:t>, J., et al. (2015) Applied Energy 160: 368-382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4D560-C862-4F5E-8BD6-C762BE916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058804"/>
            <a:ext cx="6192688" cy="49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283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5FC1F1-D578-4858-92C9-D2FA529A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A5F1A-6FDE-47E2-911B-E24D69DEEE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37A71-6E4C-4459-8361-286C303BE26C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B73F5-A34F-456E-A4BB-3A56C2D160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31328-BFA1-4D4F-B304-83AB7609F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7736503-C652-4E1A-816C-9A97F5C16D24}"/>
              </a:ext>
            </a:extLst>
          </p:cNvPr>
          <p:cNvSpPr txBox="1">
            <a:spLocks/>
          </p:cNvSpPr>
          <p:nvPr/>
        </p:nvSpPr>
        <p:spPr bwMode="gray">
          <a:xfrm>
            <a:off x="5016843" y="6437457"/>
            <a:ext cx="5579546" cy="2998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/>
              <a:t>Thijs, L.C., et al. (2025) Combustion and Flame 271: 11382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5183E-EE3E-4F71-891C-2E0C3FC1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985629"/>
            <a:ext cx="7421011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516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ED48-6073-4BFD-A173-5B15BE8E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Temporal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: </a:t>
            </a:r>
            <a:r>
              <a:rPr lang="de-DE" dirty="0" err="1"/>
              <a:t>array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0350-5DE8-4C83-9D36-AF92E7E697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EF1130-C2FD-4CB3-9F50-FF3E2830D01F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1D2EB-D7AC-46D3-9067-66CE8D9A2D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D237B-5B8F-4382-8C5D-91D5E8760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3E9FF-D355-4605-88E7-50CABC0B5996}"/>
              </a:ext>
            </a:extLst>
          </p:cNvPr>
          <p:cNvSpPr txBox="1"/>
          <p:nvPr/>
        </p:nvSpPr>
        <p:spPr bwMode="gray">
          <a:xfrm>
            <a:off x="9048328" y="1554155"/>
            <a:ext cx="1728192" cy="4724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i="1" dirty="0" err="1">
                <a:solidFill>
                  <a:srgbClr val="000000"/>
                </a:solidFill>
              </a:rPr>
              <a:t>d</a:t>
            </a:r>
            <a:r>
              <a:rPr lang="de-DE" sz="2000" i="1" baseline="-25000" dirty="0" err="1">
                <a:solidFill>
                  <a:srgbClr val="000000"/>
                </a:solidFill>
              </a:rPr>
              <a:t>p</a:t>
            </a:r>
            <a:r>
              <a:rPr lang="de-DE" sz="2000" dirty="0">
                <a:solidFill>
                  <a:srgbClr val="000000"/>
                </a:solidFill>
              </a:rPr>
              <a:t> = 36 µm</a:t>
            </a:r>
            <a:endParaRPr lang="en-GB" sz="2000" dirty="0" err="1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F6FA6-E7BD-4016-993D-3A55D0DA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195" y="1654439"/>
            <a:ext cx="5704133" cy="44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1590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ABE13E-AA82-49E6-B74D-CB576EEF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Layer Resolved Simulation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86FFD-0B5C-47E7-9B2E-B43589D872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55B3F1-5E80-4AF5-9819-F10A2F90376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284B9-6DD7-44E9-AAF9-C030857F5E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F5F02-7AB3-43FD-8C01-4EEEE0C8BA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528B682-555A-4DE3-BFCC-14CAC3EF0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9894" y="-670877"/>
            <a:ext cx="7561264" cy="4684711"/>
          </a:xfrm>
        </p:spPr>
        <p:txBody>
          <a:bodyPr/>
          <a:lstStyle/>
          <a:p>
            <a:r>
              <a:rPr lang="en-GB" dirty="0"/>
              <a:t>Video BLRS Multiparticle</a:t>
            </a:r>
          </a:p>
        </p:txBody>
      </p:sp>
      <p:pic>
        <p:nvPicPr>
          <p:cNvPr id="2" name="VidPPTX">
            <a:hlinkClick r:id="" action="ppaction://media"/>
            <a:extLst>
              <a:ext uri="{FF2B5EF4-FFF2-40B4-BE49-F238E27FC236}">
                <a16:creationId xmlns:a16="http://schemas.microsoft.com/office/drawing/2014/main" id="{251B411B-5722-4C3F-A07F-0F2C2A73BE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" end="24039"/>
                  <p14:bmkLst>
                    <p14:bmk name="Bookmark 1" time="3051.639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6362"/>
            <a:ext cx="12192000" cy="44688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34E476A-35A3-4A56-9039-F5F1DFC619FD}"/>
              </a:ext>
            </a:extLst>
          </p:cNvPr>
          <p:cNvGrpSpPr/>
          <p:nvPr/>
        </p:nvGrpSpPr>
        <p:grpSpPr>
          <a:xfrm>
            <a:off x="5564980" y="2633307"/>
            <a:ext cx="2345533" cy="979019"/>
            <a:chOff x="5105652" y="1311043"/>
            <a:chExt cx="1763915" cy="97901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8492C6-46C7-49B9-85E9-A834CD8B59A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16211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B4A117-F0AE-43A0-BD48-971AFD8D869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69567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21BD39-E82A-4DF2-9B39-1EBD089D2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05652" y="1731400"/>
              <a:ext cx="1763915" cy="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AFACAF-07D4-42B3-BA49-615C5EA32240}"/>
                    </a:ext>
                  </a:extLst>
                </p:cNvPr>
                <p:cNvSpPr txBox="1"/>
                <p:nvPr/>
              </p:nvSpPr>
              <p:spPr bwMode="gray">
                <a:xfrm>
                  <a:off x="5342818" y="1311043"/>
                  <a:ext cx="1289582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=30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AFACAF-07D4-42B3-BA49-615C5EA32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342818" y="1311043"/>
                  <a:ext cx="1289582" cy="394019"/>
                </a:xfrm>
                <a:prstGeom prst="rect">
                  <a:avLst/>
                </a:prstGeom>
                <a:blipFill>
                  <a:blip r:embed="rId5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AEC37AE-45B3-4788-AB3F-F5BF525C9209}"/>
              </a:ext>
            </a:extLst>
          </p:cNvPr>
          <p:cNvSpPr/>
          <p:nvPr/>
        </p:nvSpPr>
        <p:spPr bwMode="gray">
          <a:xfrm rot="4036022" flipV="1">
            <a:off x="3099807" y="3155955"/>
            <a:ext cx="506991" cy="318817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18F049-87EA-4A48-8C25-F898FF6DA78C}"/>
                  </a:ext>
                </a:extLst>
              </p:cNvPr>
              <p:cNvSpPr txBox="1"/>
              <p:nvPr/>
            </p:nvSpPr>
            <p:spPr bwMode="gray">
              <a:xfrm>
                <a:off x="1523845" y="2921344"/>
                <a:ext cx="1621790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=36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18F049-87EA-4A48-8C25-F898FF6DA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523845" y="2921344"/>
                <a:ext cx="1621790" cy="394019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F9DF43-67A5-49C8-92EC-72A673870847}"/>
              </a:ext>
            </a:extLst>
          </p:cNvPr>
          <p:cNvCxnSpPr>
            <a:cxnSpLocks/>
          </p:cNvCxnSpPr>
          <p:nvPr/>
        </p:nvCxnSpPr>
        <p:spPr bwMode="gray">
          <a:xfrm>
            <a:off x="121920" y="2618067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2DAEFA-4FDD-4DF1-8499-B4F3BBFD88DA}"/>
              </a:ext>
            </a:extLst>
          </p:cNvPr>
          <p:cNvCxnSpPr>
            <a:cxnSpLocks/>
          </p:cNvCxnSpPr>
          <p:nvPr/>
        </p:nvCxnSpPr>
        <p:spPr bwMode="gray">
          <a:xfrm>
            <a:off x="121920" y="2878501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7B1A4F-E98C-46AF-9CDC-1E8916241EAD}"/>
              </a:ext>
            </a:extLst>
          </p:cNvPr>
          <p:cNvCxnSpPr>
            <a:cxnSpLocks/>
          </p:cNvCxnSpPr>
          <p:nvPr/>
        </p:nvCxnSpPr>
        <p:spPr bwMode="gray">
          <a:xfrm>
            <a:off x="121920" y="3138935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9C7AB0-6DA5-44B2-9318-C0FA9252532D}"/>
              </a:ext>
            </a:extLst>
          </p:cNvPr>
          <p:cNvCxnSpPr>
            <a:cxnSpLocks/>
          </p:cNvCxnSpPr>
          <p:nvPr/>
        </p:nvCxnSpPr>
        <p:spPr bwMode="gray">
          <a:xfrm>
            <a:off x="121920" y="3399369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261172-1BA4-48AC-ADA3-AB9C7D4AC25F}"/>
              </a:ext>
            </a:extLst>
          </p:cNvPr>
          <p:cNvCxnSpPr>
            <a:cxnSpLocks/>
          </p:cNvCxnSpPr>
          <p:nvPr/>
        </p:nvCxnSpPr>
        <p:spPr bwMode="gray">
          <a:xfrm>
            <a:off x="121920" y="3659803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A89581-5072-4A65-9B93-9D5A9D9C2515}"/>
              </a:ext>
            </a:extLst>
          </p:cNvPr>
          <p:cNvCxnSpPr>
            <a:cxnSpLocks/>
          </p:cNvCxnSpPr>
          <p:nvPr/>
        </p:nvCxnSpPr>
        <p:spPr bwMode="gray">
          <a:xfrm>
            <a:off x="121920" y="3920237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4E11BE-9145-458D-B1ED-58E7C9033482}"/>
              </a:ext>
            </a:extLst>
          </p:cNvPr>
          <p:cNvCxnSpPr>
            <a:cxnSpLocks/>
          </p:cNvCxnSpPr>
          <p:nvPr/>
        </p:nvCxnSpPr>
        <p:spPr bwMode="gray">
          <a:xfrm>
            <a:off x="121920" y="4180671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917AA6C-8763-4181-AAD2-A9D69BF135D6}"/>
              </a:ext>
            </a:extLst>
          </p:cNvPr>
          <p:cNvCxnSpPr>
            <a:cxnSpLocks/>
          </p:cNvCxnSpPr>
          <p:nvPr/>
        </p:nvCxnSpPr>
        <p:spPr bwMode="gray">
          <a:xfrm>
            <a:off x="121920" y="4441105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06A606F-2AA5-4514-ACFC-BF5A7E73FC1F}"/>
              </a:ext>
            </a:extLst>
          </p:cNvPr>
          <p:cNvCxnSpPr>
            <a:cxnSpLocks/>
          </p:cNvCxnSpPr>
          <p:nvPr/>
        </p:nvCxnSpPr>
        <p:spPr bwMode="gray">
          <a:xfrm>
            <a:off x="121920" y="4701540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9FA040-80B8-4ED7-AE46-B4DC95BDC409}"/>
              </a:ext>
            </a:extLst>
          </p:cNvPr>
          <p:cNvSpPr txBox="1"/>
          <p:nvPr/>
        </p:nvSpPr>
        <p:spPr bwMode="gray">
          <a:xfrm>
            <a:off x="-8903" y="4860345"/>
            <a:ext cx="1912662" cy="845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>
                <a:solidFill>
                  <a:srgbClr val="FF0000"/>
                </a:solidFill>
              </a:rPr>
              <a:t>Hot Air </a:t>
            </a:r>
          </a:p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>
                <a:solidFill>
                  <a:srgbClr val="FF0000"/>
                </a:solidFill>
              </a:rPr>
              <a:t>(1800 K, 0.5 m/s)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2453A8-2755-4E9A-9919-1F67EDF195D8}"/>
              </a:ext>
            </a:extLst>
          </p:cNvPr>
          <p:cNvGrpSpPr/>
          <p:nvPr/>
        </p:nvGrpSpPr>
        <p:grpSpPr>
          <a:xfrm>
            <a:off x="532522" y="3261202"/>
            <a:ext cx="10112126" cy="777600"/>
            <a:chOff x="532522" y="3261202"/>
            <a:chExt cx="10112126" cy="777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88F746-CF07-4AFE-A779-7D35B05F18FB}"/>
                </a:ext>
              </a:extLst>
            </p:cNvPr>
            <p:cNvSpPr/>
            <p:nvPr/>
          </p:nvSpPr>
          <p:spPr bwMode="gray">
            <a:xfrm>
              <a:off x="2858730" y="3261202"/>
              <a:ext cx="777600" cy="777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28AF42-2376-482A-89D3-4FFC8E3E32F0}"/>
                </a:ext>
              </a:extLst>
            </p:cNvPr>
            <p:cNvSpPr/>
            <p:nvPr/>
          </p:nvSpPr>
          <p:spPr bwMode="gray">
            <a:xfrm>
              <a:off x="5190221" y="3261202"/>
              <a:ext cx="777600" cy="777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074355-AE68-4DFA-862B-A73B7F7BC50B}"/>
                </a:ext>
              </a:extLst>
            </p:cNvPr>
            <p:cNvSpPr/>
            <p:nvPr/>
          </p:nvSpPr>
          <p:spPr bwMode="gray">
            <a:xfrm>
              <a:off x="7521712" y="3261202"/>
              <a:ext cx="777600" cy="777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91F5AE-D643-42C4-8733-CA95C0119D94}"/>
                </a:ext>
              </a:extLst>
            </p:cNvPr>
            <p:cNvSpPr/>
            <p:nvPr/>
          </p:nvSpPr>
          <p:spPr bwMode="gray">
            <a:xfrm>
              <a:off x="9867048" y="3261202"/>
              <a:ext cx="777600" cy="777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8FDABB9-D940-4186-8740-4753E1AA851B}"/>
                </a:ext>
              </a:extLst>
            </p:cNvPr>
            <p:cNvSpPr/>
            <p:nvPr/>
          </p:nvSpPr>
          <p:spPr bwMode="gray">
            <a:xfrm>
              <a:off x="532522" y="3261202"/>
              <a:ext cx="777600" cy="7776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D3FE5C9-33BC-4CDB-8966-C035BB2D028B}"/>
              </a:ext>
            </a:extLst>
          </p:cNvPr>
          <p:cNvSpPr/>
          <p:nvPr/>
        </p:nvSpPr>
        <p:spPr bwMode="gray">
          <a:xfrm rot="8214441" flipV="1">
            <a:off x="8335562" y="3240681"/>
            <a:ext cx="735806" cy="182605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30F621-5270-4B75-8809-9B8D974949A1}"/>
              </a:ext>
            </a:extLst>
          </p:cNvPr>
          <p:cNvSpPr txBox="1"/>
          <p:nvPr/>
        </p:nvSpPr>
        <p:spPr bwMode="gray">
          <a:xfrm>
            <a:off x="8055071" y="2633307"/>
            <a:ext cx="296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Euler-Lagrange Cell Size</a:t>
            </a:r>
          </a:p>
        </p:txBody>
      </p:sp>
    </p:spTree>
    <p:extLst>
      <p:ext uri="{BB962C8B-B14F-4D97-AF65-F5344CB8AC3E}">
        <p14:creationId xmlns:p14="http://schemas.microsoft.com/office/powerpoint/2010/main" val="31826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38" dur="4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12" grpId="0"/>
      <p:bldP spid="47" grpId="0" animBg="1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6FDFCB9-B8BA-4CDE-B757-A1718E495DB8}"/>
              </a:ext>
            </a:extLst>
          </p:cNvPr>
          <p:cNvGrpSpPr>
            <a:grpSpLocks noChangeAspect="1"/>
          </p:cNvGrpSpPr>
          <p:nvPr/>
        </p:nvGrpSpPr>
        <p:grpSpPr>
          <a:xfrm>
            <a:off x="5116211" y="2192407"/>
            <a:ext cx="1753356" cy="1753356"/>
            <a:chOff x="622243" y="2907516"/>
            <a:chExt cx="1584176" cy="1584176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3E5D53F-45BA-4748-B29A-DFB34D738CA4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331709D0-842A-4747-B059-28D54E8D762E}"/>
                </a:ext>
              </a:extLst>
            </p:cNvPr>
            <p:cNvSpPr txBox="1"/>
            <p:nvPr/>
          </p:nvSpPr>
          <p:spPr bwMode="gray">
            <a:xfrm>
              <a:off x="1135907" y="347814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56423-D972-4F4B-9EB8-EAEE700AA130}"/>
              </a:ext>
            </a:extLst>
          </p:cNvPr>
          <p:cNvGrpSpPr/>
          <p:nvPr/>
        </p:nvGrpSpPr>
        <p:grpSpPr>
          <a:xfrm rot="468841">
            <a:off x="5975343" y="2794860"/>
            <a:ext cx="2006141" cy="1903381"/>
            <a:chOff x="2201384" y="1388982"/>
            <a:chExt cx="2006141" cy="190338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3525E6-DCCA-4D98-963B-002A234161A7}"/>
                </a:ext>
              </a:extLst>
            </p:cNvPr>
            <p:cNvSpPr txBox="1"/>
            <p:nvPr/>
          </p:nvSpPr>
          <p:spPr bwMode="gray">
            <a:xfrm rot="21131159">
              <a:off x="3592865" y="1525957"/>
              <a:ext cx="614660" cy="313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2000" dirty="0" err="1">
                  <a:solidFill>
                    <a:srgbClr val="009682"/>
                  </a:solidFill>
                  <a:cs typeface="Times New Roman" panose="02020603050405020304" pitchFamily="18" charset="0"/>
                </a:rPr>
                <a:t>Fe</a:t>
              </a:r>
              <a:r>
                <a:rPr lang="de-DE" sz="2000" dirty="0">
                  <a:solidFill>
                    <a:srgbClr val="009682"/>
                  </a:solidFill>
                  <a:cs typeface="Times New Roman" panose="02020603050405020304" pitchFamily="18" charset="0"/>
                </a:rPr>
                <a:t>(g)</a:t>
              </a:r>
              <a:endParaRPr lang="en-GB" sz="2000" dirty="0" err="1">
                <a:solidFill>
                  <a:srgbClr val="00968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CEBE59-8311-40F1-A58F-6E7A0DA9CF96}"/>
                </a:ext>
              </a:extLst>
            </p:cNvPr>
            <p:cNvSpPr/>
            <p:nvPr/>
          </p:nvSpPr>
          <p:spPr bwMode="gray">
            <a:xfrm rot="4369442">
              <a:off x="2651968" y="276876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D1A9ED-4B43-496B-A70A-0ED7DBB064A7}"/>
                </a:ext>
              </a:extLst>
            </p:cNvPr>
            <p:cNvSpPr/>
            <p:nvPr/>
          </p:nvSpPr>
          <p:spPr bwMode="gray">
            <a:xfrm rot="4369442">
              <a:off x="2475072" y="2798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EAD1E0A-6BD6-4DC2-AAC2-72067786CEE0}"/>
                </a:ext>
              </a:extLst>
            </p:cNvPr>
            <p:cNvSpPr/>
            <p:nvPr/>
          </p:nvSpPr>
          <p:spPr bwMode="gray">
            <a:xfrm rot="4369442">
              <a:off x="2606247" y="28485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37CC74-1AD8-470B-9DEE-B5E5FDEE3BF4}"/>
                </a:ext>
              </a:extLst>
            </p:cNvPr>
            <p:cNvSpPr/>
            <p:nvPr/>
          </p:nvSpPr>
          <p:spPr bwMode="gray">
            <a:xfrm rot="3328591">
              <a:off x="3360667" y="24483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BE43038-8600-4716-80A8-CDA05B32B894}"/>
                </a:ext>
              </a:extLst>
            </p:cNvPr>
            <p:cNvSpPr/>
            <p:nvPr/>
          </p:nvSpPr>
          <p:spPr bwMode="gray">
            <a:xfrm rot="4369442">
              <a:off x="2706397" y="284789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8D3BD0-FEFE-464D-AEDE-8B4C2B500A15}"/>
                </a:ext>
              </a:extLst>
            </p:cNvPr>
            <p:cNvSpPr/>
            <p:nvPr/>
          </p:nvSpPr>
          <p:spPr bwMode="gray">
            <a:xfrm rot="4369442">
              <a:off x="2636147" y="268592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25CB09-E291-4BD6-ABD7-12F325A7A47E}"/>
                </a:ext>
              </a:extLst>
            </p:cNvPr>
            <p:cNvSpPr/>
            <p:nvPr/>
          </p:nvSpPr>
          <p:spPr bwMode="gray">
            <a:xfrm rot="4369442">
              <a:off x="2738069" y="272096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140572-2FD3-4166-ACFA-EFD50FCE4BBE}"/>
                </a:ext>
              </a:extLst>
            </p:cNvPr>
            <p:cNvSpPr/>
            <p:nvPr/>
          </p:nvSpPr>
          <p:spPr bwMode="gray">
            <a:xfrm rot="4369442">
              <a:off x="2548015" y="27337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266DD1-6F88-48FC-95DF-C0381A6F201C}"/>
                </a:ext>
              </a:extLst>
            </p:cNvPr>
            <p:cNvSpPr/>
            <p:nvPr/>
          </p:nvSpPr>
          <p:spPr bwMode="gray">
            <a:xfrm rot="3328591">
              <a:off x="3194190" y="159664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40BC76-6B75-4BCD-8AB2-35CE76D6D97C}"/>
                </a:ext>
              </a:extLst>
            </p:cNvPr>
            <p:cNvSpPr/>
            <p:nvPr/>
          </p:nvSpPr>
          <p:spPr bwMode="gray">
            <a:xfrm rot="3328591">
              <a:off x="3517391" y="285783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DA6A58D-4908-4B46-91CC-F1737A943BAC}"/>
                </a:ext>
              </a:extLst>
            </p:cNvPr>
            <p:cNvSpPr/>
            <p:nvPr/>
          </p:nvSpPr>
          <p:spPr bwMode="gray">
            <a:xfrm rot="4369442">
              <a:off x="2344518" y="27738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CBFBF8A-1B23-4E5B-AAB2-AD4F85082789}"/>
                </a:ext>
              </a:extLst>
            </p:cNvPr>
            <p:cNvSpPr/>
            <p:nvPr/>
          </p:nvSpPr>
          <p:spPr bwMode="gray">
            <a:xfrm rot="3328591">
              <a:off x="3111232" y="241796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86C0C5-C5AF-49EF-825F-B99F84B2C27B}"/>
                </a:ext>
              </a:extLst>
            </p:cNvPr>
            <p:cNvSpPr/>
            <p:nvPr/>
          </p:nvSpPr>
          <p:spPr bwMode="gray">
            <a:xfrm rot="4369442">
              <a:off x="2420624" y="27302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CFF567D-6CFC-4237-ABE6-67F0E7EC4536}"/>
                </a:ext>
              </a:extLst>
            </p:cNvPr>
            <p:cNvSpPr/>
            <p:nvPr/>
          </p:nvSpPr>
          <p:spPr bwMode="gray">
            <a:xfrm rot="3328591">
              <a:off x="3055314" y="250422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F3502F-297F-435A-832C-2DD97886F27C}"/>
                </a:ext>
              </a:extLst>
            </p:cNvPr>
            <p:cNvSpPr/>
            <p:nvPr/>
          </p:nvSpPr>
          <p:spPr bwMode="gray">
            <a:xfrm rot="3328591">
              <a:off x="3448433" y="190352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F9ADA0-E108-46FB-926A-0662CFDFA248}"/>
                </a:ext>
              </a:extLst>
            </p:cNvPr>
            <p:cNvSpPr/>
            <p:nvPr/>
          </p:nvSpPr>
          <p:spPr bwMode="gray">
            <a:xfrm rot="3328591">
              <a:off x="3189128" y="202140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BE522A-F46A-4E37-8A76-7F81E7754276}"/>
                </a:ext>
              </a:extLst>
            </p:cNvPr>
            <p:cNvSpPr/>
            <p:nvPr/>
          </p:nvSpPr>
          <p:spPr bwMode="gray">
            <a:xfrm rot="4369442">
              <a:off x="2574061" y="295333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0316934-9377-4FF1-9705-DBFF2C717FD6}"/>
                </a:ext>
              </a:extLst>
            </p:cNvPr>
            <p:cNvSpPr/>
            <p:nvPr/>
          </p:nvSpPr>
          <p:spPr bwMode="gray">
            <a:xfrm rot="4369442">
              <a:off x="2297845" y="28679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35B465-9471-42E1-81C8-BE2C040E8372}"/>
                </a:ext>
              </a:extLst>
            </p:cNvPr>
            <p:cNvSpPr/>
            <p:nvPr/>
          </p:nvSpPr>
          <p:spPr bwMode="gray">
            <a:xfrm rot="4369442">
              <a:off x="2470184" y="29432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9523D0C-6D37-4DF5-BE3B-801F1896282C}"/>
                </a:ext>
              </a:extLst>
            </p:cNvPr>
            <p:cNvSpPr/>
            <p:nvPr/>
          </p:nvSpPr>
          <p:spPr bwMode="gray">
            <a:xfrm rot="4369442">
              <a:off x="2408517" y="28445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BBF5F1E-9139-457E-A0BD-CAF1E5E7680D}"/>
                </a:ext>
              </a:extLst>
            </p:cNvPr>
            <p:cNvSpPr/>
            <p:nvPr/>
          </p:nvSpPr>
          <p:spPr bwMode="gray">
            <a:xfrm rot="4369442">
              <a:off x="2246559" y="27690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6E44026-3071-4872-A35D-7A67B830AC62}"/>
                </a:ext>
              </a:extLst>
            </p:cNvPr>
            <p:cNvSpPr/>
            <p:nvPr/>
          </p:nvSpPr>
          <p:spPr bwMode="gray">
            <a:xfrm rot="4369442">
              <a:off x="2527516" y="28747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ABDD65-C879-4771-8739-40C666C85F1D}"/>
                </a:ext>
              </a:extLst>
            </p:cNvPr>
            <p:cNvSpPr/>
            <p:nvPr/>
          </p:nvSpPr>
          <p:spPr bwMode="gray">
            <a:xfrm rot="4369442">
              <a:off x="2646993" y="29232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25EED87-2A98-4765-8AF1-8CE8C114666E}"/>
                </a:ext>
              </a:extLst>
            </p:cNvPr>
            <p:cNvSpPr/>
            <p:nvPr/>
          </p:nvSpPr>
          <p:spPr bwMode="gray">
            <a:xfrm rot="4369442">
              <a:off x="2393510" y="29288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E0E9470-F861-439C-A249-7228B5A2A05B}"/>
                </a:ext>
              </a:extLst>
            </p:cNvPr>
            <p:cNvSpPr/>
            <p:nvPr/>
          </p:nvSpPr>
          <p:spPr bwMode="gray">
            <a:xfrm rot="2428591">
              <a:off x="3099863" y="258831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2765B0F-13E7-4A58-81E5-BD2B24D50260}"/>
                </a:ext>
              </a:extLst>
            </p:cNvPr>
            <p:cNvSpPr/>
            <p:nvPr/>
          </p:nvSpPr>
          <p:spPr bwMode="gray">
            <a:xfrm rot="2428591">
              <a:off x="3023950" y="268893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A53BF1A-C770-492C-A6C2-59057AEE5C4B}"/>
                </a:ext>
              </a:extLst>
            </p:cNvPr>
            <p:cNvSpPr/>
            <p:nvPr/>
          </p:nvSpPr>
          <p:spPr bwMode="gray">
            <a:xfrm rot="2428591">
              <a:off x="3002152" y="24278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8EC8D68-E29A-473A-8025-6F9FEFA05AAE}"/>
                </a:ext>
              </a:extLst>
            </p:cNvPr>
            <p:cNvSpPr/>
            <p:nvPr/>
          </p:nvSpPr>
          <p:spPr bwMode="gray">
            <a:xfrm rot="2428591">
              <a:off x="3281992" y="3095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74DD9E7-FC0D-4951-B942-1097C67E89A0}"/>
                </a:ext>
              </a:extLst>
            </p:cNvPr>
            <p:cNvSpPr/>
            <p:nvPr/>
          </p:nvSpPr>
          <p:spPr bwMode="gray">
            <a:xfrm rot="9496358">
              <a:off x="3277175" y="164778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DE49C3C-31F4-4076-980D-9DDB7905AB56}"/>
                </a:ext>
              </a:extLst>
            </p:cNvPr>
            <p:cNvSpPr/>
            <p:nvPr/>
          </p:nvSpPr>
          <p:spPr bwMode="gray">
            <a:xfrm rot="2428591">
              <a:off x="2995980" y="26018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725CAE-7827-4FF8-937D-6669A4327578}"/>
                </a:ext>
              </a:extLst>
            </p:cNvPr>
            <p:cNvSpPr/>
            <p:nvPr/>
          </p:nvSpPr>
          <p:spPr bwMode="gray">
            <a:xfrm rot="2428591">
              <a:off x="2927917" y="266471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0E96B12-3A00-460A-A327-A71141BE6506}"/>
                </a:ext>
              </a:extLst>
            </p:cNvPr>
            <p:cNvSpPr/>
            <p:nvPr/>
          </p:nvSpPr>
          <p:spPr bwMode="gray">
            <a:xfrm rot="2428591">
              <a:off x="2782033" y="27968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C63F01F-AFC5-4870-BFD4-326BA7B106C3}"/>
                </a:ext>
              </a:extLst>
            </p:cNvPr>
            <p:cNvSpPr/>
            <p:nvPr/>
          </p:nvSpPr>
          <p:spPr bwMode="gray">
            <a:xfrm rot="2428591">
              <a:off x="2886210" y="277619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D09D1A-9815-434D-83B2-E703EDDF2744}"/>
                </a:ext>
              </a:extLst>
            </p:cNvPr>
            <p:cNvSpPr/>
            <p:nvPr/>
          </p:nvSpPr>
          <p:spPr bwMode="gray">
            <a:xfrm rot="2428591">
              <a:off x="2777059" y="26333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C89F2BA-0C17-4547-9E0E-284E8089D84A}"/>
                </a:ext>
              </a:extLst>
            </p:cNvPr>
            <p:cNvSpPr/>
            <p:nvPr/>
          </p:nvSpPr>
          <p:spPr bwMode="gray">
            <a:xfrm rot="2428591">
              <a:off x="2968677" y="276286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4404A3A-F0B7-448C-A2C3-5B8C9B815141}"/>
                </a:ext>
              </a:extLst>
            </p:cNvPr>
            <p:cNvSpPr/>
            <p:nvPr/>
          </p:nvSpPr>
          <p:spPr bwMode="gray">
            <a:xfrm rot="2428591">
              <a:off x="2872166" y="258156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A7DDD4E-6121-4C28-809A-3784627405DC}"/>
                </a:ext>
              </a:extLst>
            </p:cNvPr>
            <p:cNvSpPr/>
            <p:nvPr/>
          </p:nvSpPr>
          <p:spPr bwMode="gray">
            <a:xfrm rot="2428591">
              <a:off x="2926776" y="250280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47FFE93-2027-48D3-9BD2-6F03756361B7}"/>
                </a:ext>
              </a:extLst>
            </p:cNvPr>
            <p:cNvSpPr/>
            <p:nvPr/>
          </p:nvSpPr>
          <p:spPr bwMode="gray">
            <a:xfrm rot="2428591">
              <a:off x="2826675" y="269219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17C54D-3300-47B9-BEE4-F03D595022D3}"/>
                </a:ext>
              </a:extLst>
            </p:cNvPr>
            <p:cNvSpPr/>
            <p:nvPr/>
          </p:nvSpPr>
          <p:spPr bwMode="gray">
            <a:xfrm rot="9496358">
              <a:off x="3366937" y="183912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439D6D8-69F8-465E-BE50-3883B960D7B6}"/>
                </a:ext>
              </a:extLst>
            </p:cNvPr>
            <p:cNvSpPr/>
            <p:nvPr/>
          </p:nvSpPr>
          <p:spPr bwMode="gray">
            <a:xfrm rot="9496358">
              <a:off x="3432230" y="217423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5EE1F2C-E57B-4B17-A622-3640064D6160}"/>
                </a:ext>
              </a:extLst>
            </p:cNvPr>
            <p:cNvSpPr/>
            <p:nvPr/>
          </p:nvSpPr>
          <p:spPr bwMode="gray">
            <a:xfrm rot="9496358">
              <a:off x="3379344" y="23571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6CBA7A3-F233-4CBA-A579-0B7D1C946EE7}"/>
                </a:ext>
              </a:extLst>
            </p:cNvPr>
            <p:cNvSpPr/>
            <p:nvPr/>
          </p:nvSpPr>
          <p:spPr bwMode="gray">
            <a:xfrm rot="2428591">
              <a:off x="2973333" y="287783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F770C87-7F63-4A34-B035-6A0AFB3FDB4D}"/>
                </a:ext>
              </a:extLst>
            </p:cNvPr>
            <p:cNvSpPr/>
            <p:nvPr/>
          </p:nvSpPr>
          <p:spPr bwMode="gray">
            <a:xfrm rot="9496358">
              <a:off x="3142501" y="169313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23FD0D0-5F99-4277-AC28-0416B4A60BBB}"/>
                </a:ext>
              </a:extLst>
            </p:cNvPr>
            <p:cNvSpPr/>
            <p:nvPr/>
          </p:nvSpPr>
          <p:spPr bwMode="gray">
            <a:xfrm rot="2428591">
              <a:off x="3264224" y="25403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83DDD2C-C4CC-4F3A-B1AA-9AEF0C6E174F}"/>
                </a:ext>
              </a:extLst>
            </p:cNvPr>
            <p:cNvSpPr/>
            <p:nvPr/>
          </p:nvSpPr>
          <p:spPr bwMode="gray">
            <a:xfrm rot="9496358">
              <a:off x="3421862" y="20078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B3F246-9BFA-447E-88B3-A98A1E780E98}"/>
                </a:ext>
              </a:extLst>
            </p:cNvPr>
            <p:cNvSpPr/>
            <p:nvPr/>
          </p:nvSpPr>
          <p:spPr bwMode="gray">
            <a:xfrm rot="9496358">
              <a:off x="3339091" y="17475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A868D85-65A9-4060-B7C4-DD275D4FF438}"/>
                </a:ext>
              </a:extLst>
            </p:cNvPr>
            <p:cNvSpPr/>
            <p:nvPr/>
          </p:nvSpPr>
          <p:spPr bwMode="gray">
            <a:xfrm rot="708649">
              <a:off x="3363770" y="19335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3B6CB3B-D1CF-4CDE-8442-720C4FEE63B0}"/>
                </a:ext>
              </a:extLst>
            </p:cNvPr>
            <p:cNvSpPr/>
            <p:nvPr/>
          </p:nvSpPr>
          <p:spPr bwMode="gray">
            <a:xfrm rot="708649">
              <a:off x="3443551" y="210134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374E55C-4627-40A8-BBDB-53FC9069F1D3}"/>
                </a:ext>
              </a:extLst>
            </p:cNvPr>
            <p:cNvSpPr/>
            <p:nvPr/>
          </p:nvSpPr>
          <p:spPr bwMode="gray">
            <a:xfrm rot="708649">
              <a:off x="3405241" y="22581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5AA6E7C-028B-4367-A886-823496BFEF5B}"/>
                </a:ext>
              </a:extLst>
            </p:cNvPr>
            <p:cNvSpPr/>
            <p:nvPr/>
          </p:nvSpPr>
          <p:spPr bwMode="gray">
            <a:xfrm rot="708649">
              <a:off x="3339375" y="21571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A043074-32B2-4963-8692-4EEA604F9555}"/>
                </a:ext>
              </a:extLst>
            </p:cNvPr>
            <p:cNvSpPr/>
            <p:nvPr/>
          </p:nvSpPr>
          <p:spPr bwMode="gray">
            <a:xfrm rot="708649">
              <a:off x="3324154" y="204542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A3633A1-140B-403C-88B5-E543C0437171}"/>
                </a:ext>
              </a:extLst>
            </p:cNvPr>
            <p:cNvSpPr/>
            <p:nvPr/>
          </p:nvSpPr>
          <p:spPr bwMode="gray">
            <a:xfrm rot="708649">
              <a:off x="3243405" y="209754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B79F0B9-4481-4327-8AAE-3E17A4087F37}"/>
                </a:ext>
              </a:extLst>
            </p:cNvPr>
            <p:cNvSpPr/>
            <p:nvPr/>
          </p:nvSpPr>
          <p:spPr bwMode="gray">
            <a:xfrm rot="708649">
              <a:off x="3294951" y="18703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07A46FE-AE6F-4E94-9216-2F0A507B7755}"/>
                </a:ext>
              </a:extLst>
            </p:cNvPr>
            <p:cNvSpPr/>
            <p:nvPr/>
          </p:nvSpPr>
          <p:spPr bwMode="gray">
            <a:xfrm rot="6876416">
              <a:off x="3140379" y="18417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4551091-709C-4D83-B333-459933CDE700}"/>
                </a:ext>
              </a:extLst>
            </p:cNvPr>
            <p:cNvSpPr/>
            <p:nvPr/>
          </p:nvSpPr>
          <p:spPr bwMode="gray">
            <a:xfrm rot="6876416">
              <a:off x="3127894" y="20715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4F00F8D-0EF8-4AC2-8CAB-C894E8FC91D8}"/>
                </a:ext>
              </a:extLst>
            </p:cNvPr>
            <p:cNvSpPr/>
            <p:nvPr/>
          </p:nvSpPr>
          <p:spPr bwMode="gray">
            <a:xfrm rot="6876416">
              <a:off x="3159481" y="192898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FE6D76C-E239-44D4-A17D-71CBE26CAE62}"/>
                </a:ext>
              </a:extLst>
            </p:cNvPr>
            <p:cNvSpPr/>
            <p:nvPr/>
          </p:nvSpPr>
          <p:spPr bwMode="gray">
            <a:xfrm rot="6876416">
              <a:off x="3266752" y="17414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7C3315B-8349-47B5-A331-2D4FD9FAEB7F}"/>
                </a:ext>
              </a:extLst>
            </p:cNvPr>
            <p:cNvSpPr/>
            <p:nvPr/>
          </p:nvSpPr>
          <p:spPr bwMode="gray">
            <a:xfrm rot="6876416">
              <a:off x="3242671" y="1956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4AE3FF1-C2D0-43EF-A09C-C6F912548CFD}"/>
                </a:ext>
              </a:extLst>
            </p:cNvPr>
            <p:cNvSpPr/>
            <p:nvPr/>
          </p:nvSpPr>
          <p:spPr bwMode="gray">
            <a:xfrm rot="708649">
              <a:off x="3310025" y="22618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49F4F83-DDDC-4CA3-BDD7-5B69CAF2FB51}"/>
                </a:ext>
              </a:extLst>
            </p:cNvPr>
            <p:cNvSpPr/>
            <p:nvPr/>
          </p:nvSpPr>
          <p:spPr bwMode="gray">
            <a:xfrm rot="708649">
              <a:off x="3257266" y="243958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806BF17-7BDE-401A-A3D1-3B129D90EAE2}"/>
                </a:ext>
              </a:extLst>
            </p:cNvPr>
            <p:cNvSpPr/>
            <p:nvPr/>
          </p:nvSpPr>
          <p:spPr bwMode="gray">
            <a:xfrm rot="708649">
              <a:off x="3153089" y="24953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689D3E-3702-40F2-9B2C-876E38B93D95}"/>
                </a:ext>
              </a:extLst>
            </p:cNvPr>
            <p:cNvSpPr/>
            <p:nvPr/>
          </p:nvSpPr>
          <p:spPr bwMode="gray">
            <a:xfrm rot="708649">
              <a:off x="3188624" y="239058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C250C9D-FB1D-4521-BB9E-3C512D995AF2}"/>
                </a:ext>
              </a:extLst>
            </p:cNvPr>
            <p:cNvSpPr/>
            <p:nvPr/>
          </p:nvSpPr>
          <p:spPr bwMode="gray">
            <a:xfrm rot="708649">
              <a:off x="3286542" y="23455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4250B8E-4BE3-473D-9D89-81A9AA9E6B98}"/>
                </a:ext>
              </a:extLst>
            </p:cNvPr>
            <p:cNvSpPr/>
            <p:nvPr/>
          </p:nvSpPr>
          <p:spPr bwMode="gray">
            <a:xfrm rot="6876416">
              <a:off x="3109061" y="21696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9464093-1CF2-4BB3-A066-CDD19088958E}"/>
                </a:ext>
              </a:extLst>
            </p:cNvPr>
            <p:cNvSpPr/>
            <p:nvPr/>
          </p:nvSpPr>
          <p:spPr bwMode="gray">
            <a:xfrm rot="6876416">
              <a:off x="3070750" y="232643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965C231-964E-49E5-B3D5-82A7E7166479}"/>
                </a:ext>
              </a:extLst>
            </p:cNvPr>
            <p:cNvSpPr/>
            <p:nvPr/>
          </p:nvSpPr>
          <p:spPr bwMode="gray">
            <a:xfrm rot="6876416">
              <a:off x="3190299" y="230353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CC02393-1CAC-4A4F-8758-71FD5A69B697}"/>
                </a:ext>
              </a:extLst>
            </p:cNvPr>
            <p:cNvSpPr/>
            <p:nvPr/>
          </p:nvSpPr>
          <p:spPr bwMode="gray">
            <a:xfrm rot="6876416">
              <a:off x="3203065" y="21892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027B495-CF80-4E70-B2AF-EB9FD4DBDC33}"/>
                </a:ext>
              </a:extLst>
            </p:cNvPr>
            <p:cNvSpPr/>
            <p:nvPr/>
          </p:nvSpPr>
          <p:spPr bwMode="gray">
            <a:xfrm rot="6876416">
              <a:off x="3110554" y="224752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47BD7AE-2A3D-4B61-879B-5C23280AF4EE}"/>
                </a:ext>
              </a:extLst>
            </p:cNvPr>
            <p:cNvSpPr/>
            <p:nvPr/>
          </p:nvSpPr>
          <p:spPr bwMode="gray">
            <a:xfrm rot="9496358">
              <a:off x="3223013" y="14189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4124667-725F-4BAE-AB0F-00342044CB22}"/>
                </a:ext>
              </a:extLst>
            </p:cNvPr>
            <p:cNvSpPr/>
            <p:nvPr/>
          </p:nvSpPr>
          <p:spPr bwMode="gray">
            <a:xfrm rot="6876416">
              <a:off x="3143512" y="14521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A7760A8-189F-4CE6-8239-2D73E42274FE}"/>
                </a:ext>
              </a:extLst>
            </p:cNvPr>
            <p:cNvSpPr/>
            <p:nvPr/>
          </p:nvSpPr>
          <p:spPr bwMode="gray">
            <a:xfrm rot="6876416">
              <a:off x="3333967" y="138898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BEBDEE-9111-47CD-B528-3AD9865A0983}"/>
                </a:ext>
              </a:extLst>
            </p:cNvPr>
            <p:cNvSpPr/>
            <p:nvPr/>
          </p:nvSpPr>
          <p:spPr bwMode="gray">
            <a:xfrm rot="6876416">
              <a:off x="3239809" y="181832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FAA39A3-872B-417E-80D4-2BB56461F0C6}"/>
                </a:ext>
              </a:extLst>
            </p:cNvPr>
            <p:cNvSpPr/>
            <p:nvPr/>
          </p:nvSpPr>
          <p:spPr bwMode="gray">
            <a:xfrm rot="6876416">
              <a:off x="3210072" y="167634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1543D6-78F6-48EA-B693-7F529C82F8ED}"/>
                </a:ext>
              </a:extLst>
            </p:cNvPr>
            <p:cNvSpPr/>
            <p:nvPr/>
          </p:nvSpPr>
          <p:spPr bwMode="gray">
            <a:xfrm rot="3328591">
              <a:off x="3270777" y="264520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C97323C-B2F4-4D49-891D-DCB31C655C4B}"/>
                </a:ext>
              </a:extLst>
            </p:cNvPr>
            <p:cNvSpPr/>
            <p:nvPr/>
          </p:nvSpPr>
          <p:spPr bwMode="gray">
            <a:xfrm rot="4369442">
              <a:off x="3630488" y="25691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BDBCB4B-AC1C-451C-9AF8-F4A5595C1E54}"/>
                </a:ext>
              </a:extLst>
            </p:cNvPr>
            <p:cNvSpPr/>
            <p:nvPr/>
          </p:nvSpPr>
          <p:spPr bwMode="gray">
            <a:xfrm rot="4369442">
              <a:off x="2818389" y="289433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F7DE978-17C8-4594-ACBC-953CBF6CCE0B}"/>
                </a:ext>
              </a:extLst>
            </p:cNvPr>
            <p:cNvSpPr/>
            <p:nvPr/>
          </p:nvSpPr>
          <p:spPr bwMode="gray">
            <a:xfrm rot="3328591">
              <a:off x="2415190" y="30272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D198C54-0618-4A72-AE2D-B7A3AFB61914}"/>
                </a:ext>
              </a:extLst>
            </p:cNvPr>
            <p:cNvSpPr/>
            <p:nvPr/>
          </p:nvSpPr>
          <p:spPr bwMode="gray">
            <a:xfrm rot="3328591">
              <a:off x="3532916" y="20987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A5125E4-79BF-45B2-9C17-5B58E48496CD}"/>
                </a:ext>
              </a:extLst>
            </p:cNvPr>
            <p:cNvSpPr/>
            <p:nvPr/>
          </p:nvSpPr>
          <p:spPr bwMode="gray">
            <a:xfrm rot="3328591">
              <a:off x="3555193" y="24899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43BE753-5FD5-4DE7-AFC0-7E580102329D}"/>
                </a:ext>
              </a:extLst>
            </p:cNvPr>
            <p:cNvSpPr/>
            <p:nvPr/>
          </p:nvSpPr>
          <p:spPr bwMode="gray">
            <a:xfrm rot="2428591">
              <a:off x="3420812" y="282186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07F4CE5-5013-4423-BFA8-EDAA746684EB}"/>
                </a:ext>
              </a:extLst>
            </p:cNvPr>
            <p:cNvSpPr/>
            <p:nvPr/>
          </p:nvSpPr>
          <p:spPr bwMode="gray">
            <a:xfrm rot="2428591">
              <a:off x="3443629" y="262048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5462150-F5F8-48CA-ACDD-B95EE98FA883}"/>
                </a:ext>
              </a:extLst>
            </p:cNvPr>
            <p:cNvSpPr/>
            <p:nvPr/>
          </p:nvSpPr>
          <p:spPr bwMode="gray">
            <a:xfrm rot="2428591">
              <a:off x="2870622" y="299565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138C0A1-A526-42F5-93A5-4421B10462F6}"/>
                </a:ext>
              </a:extLst>
            </p:cNvPr>
            <p:cNvSpPr/>
            <p:nvPr/>
          </p:nvSpPr>
          <p:spPr bwMode="gray">
            <a:xfrm rot="2428591">
              <a:off x="3520144" y="22054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6531016-5A79-40CD-8E72-54CF77655501}"/>
                </a:ext>
              </a:extLst>
            </p:cNvPr>
            <p:cNvSpPr/>
            <p:nvPr/>
          </p:nvSpPr>
          <p:spPr bwMode="gray">
            <a:xfrm rot="2428591">
              <a:off x="2699053" y="30348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A58D76A-3A84-4969-8313-B265F0ECC813}"/>
                </a:ext>
              </a:extLst>
            </p:cNvPr>
            <p:cNvSpPr/>
            <p:nvPr/>
          </p:nvSpPr>
          <p:spPr bwMode="gray">
            <a:xfrm rot="2428591">
              <a:off x="3462632" y="251024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984088A-ED0E-430A-A75E-F3B0AFF24D83}"/>
                </a:ext>
              </a:extLst>
            </p:cNvPr>
            <p:cNvSpPr/>
            <p:nvPr/>
          </p:nvSpPr>
          <p:spPr bwMode="gray">
            <a:xfrm rot="2428591">
              <a:off x="3501011" y="27265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9C60630-CC00-442F-AC5F-182317BA4D69}"/>
                </a:ext>
              </a:extLst>
            </p:cNvPr>
            <p:cNvSpPr/>
            <p:nvPr/>
          </p:nvSpPr>
          <p:spPr bwMode="gray">
            <a:xfrm rot="2428591">
              <a:off x="2737169" y="295716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65B2F9C-9809-4B91-A9C4-77D968F06DD6}"/>
                </a:ext>
              </a:extLst>
            </p:cNvPr>
            <p:cNvSpPr/>
            <p:nvPr/>
          </p:nvSpPr>
          <p:spPr bwMode="gray">
            <a:xfrm rot="2428591">
              <a:off x="3362465" y="25418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8B3E4E9-8365-4882-87F5-E90D94E1FFDC}"/>
                </a:ext>
              </a:extLst>
            </p:cNvPr>
            <p:cNvSpPr/>
            <p:nvPr/>
          </p:nvSpPr>
          <p:spPr bwMode="gray">
            <a:xfrm rot="2428591">
              <a:off x="3431193" y="306691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187027B-A9D2-4DC6-9B6F-53E48ED63FEF}"/>
                </a:ext>
              </a:extLst>
            </p:cNvPr>
            <p:cNvSpPr/>
            <p:nvPr/>
          </p:nvSpPr>
          <p:spPr bwMode="gray">
            <a:xfrm rot="2428591">
              <a:off x="3442789" y="180581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0106501-24AB-466F-AF7B-D1D0F803AE2B}"/>
                </a:ext>
              </a:extLst>
            </p:cNvPr>
            <p:cNvSpPr/>
            <p:nvPr/>
          </p:nvSpPr>
          <p:spPr bwMode="gray">
            <a:xfrm rot="2428591">
              <a:off x="3473548" y="241048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F3B1C58-BE3C-4430-AE33-B56F1475EAB4}"/>
                </a:ext>
              </a:extLst>
            </p:cNvPr>
            <p:cNvSpPr/>
            <p:nvPr/>
          </p:nvSpPr>
          <p:spPr bwMode="gray">
            <a:xfrm rot="2428591">
              <a:off x="3551442" y="26421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302E505-756C-4B9B-AAAC-FD0C1B67A305}"/>
                </a:ext>
              </a:extLst>
            </p:cNvPr>
            <p:cNvSpPr/>
            <p:nvPr/>
          </p:nvSpPr>
          <p:spPr bwMode="gray">
            <a:xfrm rot="9496358">
              <a:off x="2623110" y="31043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9F1BEC5-6245-46A2-8FF3-5F8F2D72AB46}"/>
                </a:ext>
              </a:extLst>
            </p:cNvPr>
            <p:cNvSpPr/>
            <p:nvPr/>
          </p:nvSpPr>
          <p:spPr bwMode="gray">
            <a:xfrm rot="9496358">
              <a:off x="3338343" y="287360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B9F6686-C8E1-4BAB-BCAE-E0B64E3821E8}"/>
                </a:ext>
              </a:extLst>
            </p:cNvPr>
            <p:cNvSpPr/>
            <p:nvPr/>
          </p:nvSpPr>
          <p:spPr bwMode="gray">
            <a:xfrm rot="2428591">
              <a:off x="2897805" y="285762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048FF6D-0C20-458C-A67F-8D321E671791}"/>
                </a:ext>
              </a:extLst>
            </p:cNvPr>
            <p:cNvSpPr/>
            <p:nvPr/>
          </p:nvSpPr>
          <p:spPr bwMode="gray">
            <a:xfrm rot="2428591">
              <a:off x="2534893" y="304593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AC41CA0D-4E3C-45DD-A5E0-0F89C9C78A70}"/>
                </a:ext>
              </a:extLst>
            </p:cNvPr>
            <p:cNvSpPr/>
            <p:nvPr/>
          </p:nvSpPr>
          <p:spPr bwMode="gray">
            <a:xfrm rot="708649">
              <a:off x="2912906" y="311758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8D7CF3C-4356-44F3-AAB4-52723F08E95B}"/>
                </a:ext>
              </a:extLst>
            </p:cNvPr>
            <p:cNvSpPr/>
            <p:nvPr/>
          </p:nvSpPr>
          <p:spPr bwMode="gray">
            <a:xfrm rot="708649">
              <a:off x="3396801" y="27162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EBFA3B3-D657-4245-8A6B-52729524C35C}"/>
                </a:ext>
              </a:extLst>
            </p:cNvPr>
            <p:cNvSpPr/>
            <p:nvPr/>
          </p:nvSpPr>
          <p:spPr bwMode="gray">
            <a:xfrm rot="708649">
              <a:off x="3513139" y="230963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0CFE426-4AA2-4998-A3F1-DBC51A549A9A}"/>
                </a:ext>
              </a:extLst>
            </p:cNvPr>
            <p:cNvSpPr/>
            <p:nvPr/>
          </p:nvSpPr>
          <p:spPr bwMode="gray">
            <a:xfrm rot="708649">
              <a:off x="2813305" y="30922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94506E7-94FE-40F5-BC4C-B23BD87251BA}"/>
                </a:ext>
              </a:extLst>
            </p:cNvPr>
            <p:cNvSpPr/>
            <p:nvPr/>
          </p:nvSpPr>
          <p:spPr bwMode="gray">
            <a:xfrm rot="708649">
              <a:off x="3225664" y="27595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10B9DE2-0661-4425-94B6-DC69E529FC7E}"/>
                </a:ext>
              </a:extLst>
            </p:cNvPr>
            <p:cNvSpPr/>
            <p:nvPr/>
          </p:nvSpPr>
          <p:spPr bwMode="gray">
            <a:xfrm rot="708649">
              <a:off x="2295908" y="298350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367170C-8324-4897-9439-19A18D01F35A}"/>
                </a:ext>
              </a:extLst>
            </p:cNvPr>
            <p:cNvSpPr/>
            <p:nvPr/>
          </p:nvSpPr>
          <p:spPr bwMode="gray">
            <a:xfrm rot="708649">
              <a:off x="2201384" y="285428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F6EF023-7DCA-4FC0-B4F1-F48FB7F100E5}"/>
                </a:ext>
              </a:extLst>
            </p:cNvPr>
            <p:cNvSpPr/>
            <p:nvPr/>
          </p:nvSpPr>
          <p:spPr bwMode="gray">
            <a:xfrm rot="708649">
              <a:off x="3326617" y="298529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14CD390-5E10-4E37-935E-FA61735DD189}"/>
                </a:ext>
              </a:extLst>
            </p:cNvPr>
            <p:cNvSpPr/>
            <p:nvPr/>
          </p:nvSpPr>
          <p:spPr bwMode="gray">
            <a:xfrm rot="708649">
              <a:off x="3768921" y="24311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F884BAB-A809-40F6-9843-6C2C85D88FA0}"/>
                </a:ext>
              </a:extLst>
            </p:cNvPr>
            <p:cNvSpPr/>
            <p:nvPr/>
          </p:nvSpPr>
          <p:spPr bwMode="gray">
            <a:xfrm rot="6876416">
              <a:off x="3379872" y="16837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5B779DB-0BD0-4AF3-BAF8-9F85A4C992CB}"/>
                </a:ext>
              </a:extLst>
            </p:cNvPr>
            <p:cNvSpPr/>
            <p:nvPr/>
          </p:nvSpPr>
          <p:spPr bwMode="gray">
            <a:xfrm rot="6876416">
              <a:off x="3317931" y="15937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7E8416E-ED1B-43BB-82BA-FB0891BAF36F}"/>
                </a:ext>
              </a:extLst>
            </p:cNvPr>
            <p:cNvSpPr/>
            <p:nvPr/>
          </p:nvSpPr>
          <p:spPr bwMode="gray">
            <a:xfrm rot="3328591">
              <a:off x="3665822" y="268553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091D7BB-7495-4CE3-BF41-23FC272C83F4}"/>
                </a:ext>
              </a:extLst>
            </p:cNvPr>
            <p:cNvSpPr/>
            <p:nvPr/>
          </p:nvSpPr>
          <p:spPr bwMode="gray">
            <a:xfrm rot="3328591">
              <a:off x="3149503" y="29284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D615FC0-02E6-4670-BCBC-B4BCC8963B51}"/>
                </a:ext>
              </a:extLst>
            </p:cNvPr>
            <p:cNvSpPr/>
            <p:nvPr/>
          </p:nvSpPr>
          <p:spPr bwMode="gray">
            <a:xfrm rot="2428591">
              <a:off x="3054506" y="308182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A95DE0D-9D1A-4BDF-AD4A-EFA43A61E8B9}"/>
                </a:ext>
              </a:extLst>
            </p:cNvPr>
            <p:cNvSpPr/>
            <p:nvPr/>
          </p:nvSpPr>
          <p:spPr bwMode="gray">
            <a:xfrm rot="2428591">
              <a:off x="3023902" y="31656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42F2C5C-3048-4520-99DC-C570CD47C1F1}"/>
                </a:ext>
              </a:extLst>
            </p:cNvPr>
            <p:cNvSpPr/>
            <p:nvPr/>
          </p:nvSpPr>
          <p:spPr bwMode="gray">
            <a:xfrm rot="2428591">
              <a:off x="3001647" y="297526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F1371CF-36D0-4A48-9B48-3DEA4BE634C7}"/>
                </a:ext>
              </a:extLst>
            </p:cNvPr>
            <p:cNvSpPr/>
            <p:nvPr/>
          </p:nvSpPr>
          <p:spPr bwMode="gray">
            <a:xfrm rot="2428591">
              <a:off x="3169159" y="308559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276AA63-EF9F-492D-9114-988FDC940790}"/>
                </a:ext>
              </a:extLst>
            </p:cNvPr>
            <p:cNvSpPr/>
            <p:nvPr/>
          </p:nvSpPr>
          <p:spPr bwMode="gray">
            <a:xfrm rot="708649">
              <a:off x="3144024" y="27043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292CF2C-D53E-4925-88F7-75321F61B91B}"/>
                </a:ext>
              </a:extLst>
            </p:cNvPr>
            <p:cNvSpPr/>
            <p:nvPr/>
          </p:nvSpPr>
          <p:spPr bwMode="gray">
            <a:xfrm rot="4369442">
              <a:off x="3233612" y="286382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ECE0972-52E8-4E42-B9D5-A256571C17F0}"/>
                </a:ext>
              </a:extLst>
            </p:cNvPr>
            <p:cNvSpPr/>
            <p:nvPr/>
          </p:nvSpPr>
          <p:spPr bwMode="gray">
            <a:xfrm rot="4369442">
              <a:off x="2920066" y="323396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9F85085-BDE8-43C0-8DAA-FE1651FA5379}"/>
                </a:ext>
              </a:extLst>
            </p:cNvPr>
            <p:cNvSpPr/>
            <p:nvPr/>
          </p:nvSpPr>
          <p:spPr bwMode="gray">
            <a:xfrm rot="2428591">
              <a:off x="3159754" y="317501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93C7D9A-0D2E-4AB1-A8BD-413C23A5055C}"/>
                </a:ext>
              </a:extLst>
            </p:cNvPr>
            <p:cNvSpPr/>
            <p:nvPr/>
          </p:nvSpPr>
          <p:spPr bwMode="gray">
            <a:xfrm rot="2428591">
              <a:off x="3784634" y="28073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599A92E-4F6A-41F2-AF32-D31DF2C98E8B}"/>
                </a:ext>
              </a:extLst>
            </p:cNvPr>
            <p:cNvSpPr/>
            <p:nvPr/>
          </p:nvSpPr>
          <p:spPr bwMode="gray">
            <a:xfrm rot="2428591">
              <a:off x="3128494" y="281495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430D3E7-399D-42DE-849C-A9A6D9DA3EFC}"/>
                </a:ext>
              </a:extLst>
            </p:cNvPr>
            <p:cNvSpPr/>
            <p:nvPr/>
          </p:nvSpPr>
          <p:spPr bwMode="gray">
            <a:xfrm rot="2428591">
              <a:off x="3621278" y="284176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7D59370-81CA-4F65-A8FB-65E897CFF7CA}"/>
                </a:ext>
              </a:extLst>
            </p:cNvPr>
            <p:cNvSpPr/>
            <p:nvPr/>
          </p:nvSpPr>
          <p:spPr bwMode="gray">
            <a:xfrm rot="2428591">
              <a:off x="3322894" y="276455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16B2069-3784-4306-9651-3D20F901453F}"/>
                </a:ext>
              </a:extLst>
            </p:cNvPr>
            <p:cNvSpPr/>
            <p:nvPr/>
          </p:nvSpPr>
          <p:spPr bwMode="gray">
            <a:xfrm rot="9496358">
              <a:off x="3276496" y="321621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260F109-C35E-4A7D-B327-0F43BA3336CD}"/>
                </a:ext>
              </a:extLst>
            </p:cNvPr>
            <p:cNvSpPr/>
            <p:nvPr/>
          </p:nvSpPr>
          <p:spPr bwMode="gray">
            <a:xfrm rot="2428591">
              <a:off x="3453666" y="295349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CA8E3D-F49C-4C4C-A312-05D7BE274011}"/>
                </a:ext>
              </a:extLst>
            </p:cNvPr>
            <p:cNvSpPr/>
            <p:nvPr/>
          </p:nvSpPr>
          <p:spPr bwMode="gray">
            <a:xfrm rot="708649">
              <a:off x="3214587" y="298590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B4B3DC4-90CD-4851-9746-5945AEC20F8F}"/>
                </a:ext>
              </a:extLst>
            </p:cNvPr>
            <p:cNvSpPr/>
            <p:nvPr/>
          </p:nvSpPr>
          <p:spPr bwMode="gray">
            <a:xfrm rot="2428591">
              <a:off x="3037157" y="28068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CABA83B-362D-4DD4-B240-E896B6855D1D}"/>
                </a:ext>
              </a:extLst>
            </p:cNvPr>
            <p:cNvSpPr/>
            <p:nvPr/>
          </p:nvSpPr>
          <p:spPr bwMode="gray">
            <a:xfrm rot="2428591">
              <a:off x="3542698" y="19635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78D3F29-C25C-4A38-A720-97E6E4D42FFA}"/>
                </a:ext>
              </a:extLst>
            </p:cNvPr>
            <p:cNvSpPr/>
            <p:nvPr/>
          </p:nvSpPr>
          <p:spPr bwMode="gray">
            <a:xfrm rot="4369442">
              <a:off x="3708889" y="220269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C5FF087-EE37-4078-AD0B-CEFCF2F13BA4}"/>
                </a:ext>
              </a:extLst>
            </p:cNvPr>
            <p:cNvSpPr/>
            <p:nvPr/>
          </p:nvSpPr>
          <p:spPr bwMode="gray">
            <a:xfrm rot="2428591">
              <a:off x="3791323" y="233110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DF73F6A-A59F-447D-A37F-E0831E50C054}"/>
                </a:ext>
              </a:extLst>
            </p:cNvPr>
            <p:cNvSpPr/>
            <p:nvPr/>
          </p:nvSpPr>
          <p:spPr bwMode="gray">
            <a:xfrm rot="2428591">
              <a:off x="3618878" y="218698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0C13DF5-6332-4C12-B086-9AC4AE3998A0}"/>
                </a:ext>
              </a:extLst>
            </p:cNvPr>
            <p:cNvSpPr/>
            <p:nvPr/>
          </p:nvSpPr>
          <p:spPr bwMode="gray">
            <a:xfrm rot="9496358">
              <a:off x="3711982" y="252768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629989D-3430-4ED1-ADAC-E8B779E5B7D9}"/>
                </a:ext>
              </a:extLst>
            </p:cNvPr>
            <p:cNvSpPr/>
            <p:nvPr/>
          </p:nvSpPr>
          <p:spPr bwMode="gray">
            <a:xfrm rot="2428591">
              <a:off x="3645667" y="239191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858A757-FA81-4733-9861-048617108F87}"/>
                </a:ext>
              </a:extLst>
            </p:cNvPr>
            <p:cNvSpPr/>
            <p:nvPr/>
          </p:nvSpPr>
          <p:spPr bwMode="gray">
            <a:xfrm rot="708649">
              <a:off x="3641910" y="228818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63AD669-513D-49F4-AA90-7C747D39208D}"/>
              </a:ext>
            </a:extLst>
          </p:cNvPr>
          <p:cNvGrpSpPr/>
          <p:nvPr/>
        </p:nvGrpSpPr>
        <p:grpSpPr>
          <a:xfrm>
            <a:off x="4945383" y="2030181"/>
            <a:ext cx="2077809" cy="2077808"/>
            <a:chOff x="622243" y="2907516"/>
            <a:chExt cx="1584176" cy="1584176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07002108-8BDB-4D26-BC64-B6D22204E8D0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7100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79C4CA98-A318-4EE3-A92B-5942DE90E65C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CD28E502-82B5-4E7E-9637-7B1F1D34814F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CD966D45-0B6D-4362-B33B-99F6899AC0DF}"/>
                </a:ext>
              </a:extLst>
            </p:cNvPr>
            <p:cNvCxnSpPr>
              <a:cxnSpLocks/>
              <a:stCxn id="229" idx="2"/>
              <a:endCxn id="230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F5801B7F-C190-4371-81BB-AF8850DFC6E0}"/>
              </a:ext>
            </a:extLst>
          </p:cNvPr>
          <p:cNvGrpSpPr/>
          <p:nvPr/>
        </p:nvGrpSpPr>
        <p:grpSpPr>
          <a:xfrm>
            <a:off x="4945383" y="2030181"/>
            <a:ext cx="2077809" cy="2077808"/>
            <a:chOff x="622243" y="2907516"/>
            <a:chExt cx="1584176" cy="1584176"/>
          </a:xfrm>
        </p:grpSpPr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A17CDB8-0D8E-4056-8484-610590138140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9D665A6D-2402-4328-A024-001976A9DD23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F3CDECB2-FB15-49C2-B18E-28DE14471090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097EE0EC-3B2A-4247-95DB-66C95D4FAC9D}"/>
                </a:ext>
              </a:extLst>
            </p:cNvPr>
            <p:cNvCxnSpPr>
              <a:cxnSpLocks/>
              <a:stCxn id="479" idx="2"/>
              <a:endCxn id="480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2E08CA0-2A36-4D77-82DF-4483F793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Modelling: Microparticle Oxidation and Nanoparticle Formation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92153-8566-48A7-AC34-515886BAFA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A89D5E3-7873-4BCA-82DF-72A9076DAB0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154AFE-43CC-42CA-B11E-7CD9CEE4901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DE15D-DE64-4272-AFF5-2FFD98B1FDB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76D1D3-249A-42FA-ACFE-BEB8B5AF74BF}"/>
              </a:ext>
            </a:extLst>
          </p:cNvPr>
          <p:cNvSpPr txBox="1"/>
          <p:nvPr/>
        </p:nvSpPr>
        <p:spPr bwMode="gray">
          <a:xfrm>
            <a:off x="251509" y="2132484"/>
            <a:ext cx="557513" cy="374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400" dirty="0"/>
              <a:t>O</a:t>
            </a:r>
            <a:r>
              <a:rPr lang="de-DE" sz="2400" baseline="-25000" dirty="0"/>
              <a:t>2</a:t>
            </a:r>
            <a:endParaRPr lang="en-GB" sz="240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482A174-D5C2-4F2B-A63D-E3FC82EA75AB}"/>
              </a:ext>
            </a:extLst>
          </p:cNvPr>
          <p:cNvSpPr/>
          <p:nvPr/>
        </p:nvSpPr>
        <p:spPr bwMode="gray">
          <a:xfrm>
            <a:off x="947428" y="2197344"/>
            <a:ext cx="3875464" cy="872060"/>
          </a:xfrm>
          <a:custGeom>
            <a:avLst/>
            <a:gdLst>
              <a:gd name="connsiteX0" fmla="*/ 3447 w 676184"/>
              <a:gd name="connsiteY0" fmla="*/ 0 h 431078"/>
              <a:gd name="connsiteX1" fmla="*/ 101419 w 676184"/>
              <a:gd name="connsiteY1" fmla="*/ 372292 h 431078"/>
              <a:gd name="connsiteX2" fmla="*/ 676184 w 676184"/>
              <a:gd name="connsiteY2" fmla="*/ 424543 h 43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184" h="431078">
                <a:moveTo>
                  <a:pt x="3447" y="0"/>
                </a:moveTo>
                <a:cubicBezTo>
                  <a:pt x="-3629" y="150767"/>
                  <a:pt x="-10704" y="301535"/>
                  <a:pt x="101419" y="372292"/>
                </a:cubicBezTo>
                <a:cubicBezTo>
                  <a:pt x="213542" y="443049"/>
                  <a:pt x="515076" y="434340"/>
                  <a:pt x="676184" y="424543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ECF82754-0363-4E31-B022-57C37272DDF8}"/>
              </a:ext>
            </a:extLst>
          </p:cNvPr>
          <p:cNvSpPr/>
          <p:nvPr/>
        </p:nvSpPr>
        <p:spPr bwMode="gray">
          <a:xfrm rot="12714355" flipH="1">
            <a:off x="6955333" y="2530729"/>
            <a:ext cx="954795" cy="255396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9682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B228685-38D8-4C8F-AEF9-F6B8B1A1198E}"/>
              </a:ext>
            </a:extLst>
          </p:cNvPr>
          <p:cNvSpPr txBox="1"/>
          <p:nvPr/>
        </p:nvSpPr>
        <p:spPr bwMode="gray">
          <a:xfrm>
            <a:off x="7136499" y="2113596"/>
            <a:ext cx="1724327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009682"/>
                </a:solidFill>
              </a:rPr>
              <a:t>Evaporation</a:t>
            </a:r>
            <a:endParaRPr lang="en-GB" b="1" dirty="0" err="1">
              <a:solidFill>
                <a:srgbClr val="009682"/>
              </a:solidFill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31B9A987-44ED-4C68-9566-5FCC6E177CB7}"/>
              </a:ext>
            </a:extLst>
          </p:cNvPr>
          <p:cNvSpPr/>
          <p:nvPr/>
        </p:nvSpPr>
        <p:spPr bwMode="gray">
          <a:xfrm rot="12650377" flipH="1" flipV="1">
            <a:off x="7066252" y="5018062"/>
            <a:ext cx="1382012" cy="609658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009682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9F3BFE57-F152-4297-8B30-49B9C8EDA3F4}"/>
              </a:ext>
            </a:extLst>
          </p:cNvPr>
          <p:cNvSpPr txBox="1"/>
          <p:nvPr/>
        </p:nvSpPr>
        <p:spPr bwMode="gray">
          <a:xfrm>
            <a:off x="6444823" y="5790630"/>
            <a:ext cx="1932099" cy="585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DF9B1B"/>
                </a:solidFill>
              </a:rPr>
              <a:t>Nanoparticle Formation</a:t>
            </a:r>
            <a:endParaRPr lang="en-GB" b="1" dirty="0">
              <a:solidFill>
                <a:srgbClr val="DF9B1B"/>
              </a:solidFill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DD17D0C-B116-4FB8-8D7B-5075B20B41B2}"/>
              </a:ext>
            </a:extLst>
          </p:cNvPr>
          <p:cNvGrpSpPr/>
          <p:nvPr/>
        </p:nvGrpSpPr>
        <p:grpSpPr>
          <a:xfrm>
            <a:off x="8756900" y="4949749"/>
            <a:ext cx="2269851" cy="1249801"/>
            <a:chOff x="620655" y="3569778"/>
            <a:chExt cx="2269851" cy="124980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761FA22E-6F0F-44F9-ABBB-A2427747BE9D}"/>
                </a:ext>
              </a:extLst>
            </p:cNvPr>
            <p:cNvGrpSpPr/>
            <p:nvPr/>
          </p:nvGrpSpPr>
          <p:grpSpPr>
            <a:xfrm>
              <a:off x="620655" y="3584263"/>
              <a:ext cx="1170619" cy="1041379"/>
              <a:chOff x="4976252" y="1913388"/>
              <a:chExt cx="1170619" cy="1041379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7505ABD-D2D5-44AC-AC4D-48A993570B6C}"/>
                  </a:ext>
                </a:extLst>
              </p:cNvPr>
              <p:cNvSpPr/>
              <p:nvPr/>
            </p:nvSpPr>
            <p:spPr bwMode="gray">
              <a:xfrm rot="502752">
                <a:off x="5480308" y="270547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773E35D-116C-4D69-B668-852A0668B223}"/>
                  </a:ext>
                </a:extLst>
              </p:cNvPr>
              <p:cNvSpPr/>
              <p:nvPr/>
            </p:nvSpPr>
            <p:spPr bwMode="gray">
              <a:xfrm rot="502752">
                <a:off x="5696332" y="21294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61184D4E-A091-41EC-A1C1-8453151EDE99}"/>
                  </a:ext>
                </a:extLst>
              </p:cNvPr>
              <p:cNvSpPr/>
              <p:nvPr/>
            </p:nvSpPr>
            <p:spPr bwMode="gray">
              <a:xfrm rot="502752">
                <a:off x="4976252" y="234543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FCF792CD-5E3D-40D6-8AAA-98886AF1BDA0}"/>
                  </a:ext>
                </a:extLst>
              </p:cNvPr>
              <p:cNvSpPr/>
              <p:nvPr/>
            </p:nvSpPr>
            <p:spPr bwMode="gray">
              <a:xfrm rot="502752">
                <a:off x="5408300" y="234543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A1BC43F6-2846-43A2-BA79-7EAA7752F99E}"/>
                  </a:ext>
                </a:extLst>
              </p:cNvPr>
              <p:cNvSpPr/>
              <p:nvPr/>
            </p:nvSpPr>
            <p:spPr bwMode="gray">
              <a:xfrm rot="502752">
                <a:off x="5192276" y="2057404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BA2932AD-759F-40E7-BC7E-DED7D2146766}"/>
                  </a:ext>
                </a:extLst>
              </p:cNvPr>
              <p:cNvSpPr/>
              <p:nvPr/>
            </p:nvSpPr>
            <p:spPr bwMode="gray">
              <a:xfrm rot="502752">
                <a:off x="5552316" y="1913388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C03A29D-27A6-425B-BE79-22ECBF05DCF3}"/>
                  </a:ext>
                </a:extLst>
              </p:cNvPr>
              <p:cNvSpPr/>
              <p:nvPr/>
            </p:nvSpPr>
            <p:spPr bwMode="gray">
              <a:xfrm rot="502752">
                <a:off x="5984364" y="277748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B4391ED-D2BA-4C9A-9CF0-2D5A2C7DB059}"/>
                  </a:ext>
                </a:extLst>
              </p:cNvPr>
              <p:cNvSpPr/>
              <p:nvPr/>
            </p:nvSpPr>
            <p:spPr bwMode="gray">
              <a:xfrm rot="502752">
                <a:off x="5192276" y="2705476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AE9D809-EF66-4AF4-B5DB-1BCD1AACB531}"/>
                  </a:ext>
                </a:extLst>
              </p:cNvPr>
              <p:cNvSpPr/>
              <p:nvPr/>
            </p:nvSpPr>
            <p:spPr bwMode="gray">
              <a:xfrm rot="502752">
                <a:off x="5840348" y="2489452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D31FF0E-FA8B-4807-81E8-85AE608F8E6F}"/>
                </a:ext>
              </a:extLst>
            </p:cNvPr>
            <p:cNvGrpSpPr/>
            <p:nvPr/>
          </p:nvGrpSpPr>
          <p:grpSpPr>
            <a:xfrm>
              <a:off x="2173241" y="3914841"/>
              <a:ext cx="621294" cy="384668"/>
              <a:chOff x="1978460" y="1884393"/>
              <a:chExt cx="621294" cy="384668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D73940E-9F11-4C27-B311-17604A62F69A}"/>
                  </a:ext>
                </a:extLst>
              </p:cNvPr>
              <p:cNvSpPr/>
              <p:nvPr/>
            </p:nvSpPr>
            <p:spPr bwMode="gray">
              <a:xfrm rot="502752">
                <a:off x="1978460" y="1975847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4D85843-551F-48A2-886C-051031E19EB0}"/>
                  </a:ext>
                </a:extLst>
              </p:cNvPr>
              <p:cNvSpPr/>
              <p:nvPr/>
            </p:nvSpPr>
            <p:spPr bwMode="gray">
              <a:xfrm rot="502752">
                <a:off x="2437247" y="210655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B9B1F7E-0B83-4885-9CB7-32A73032397E}"/>
                  </a:ext>
                </a:extLst>
              </p:cNvPr>
              <p:cNvSpPr/>
              <p:nvPr/>
            </p:nvSpPr>
            <p:spPr bwMode="gray">
              <a:xfrm rot="502752">
                <a:off x="2356474" y="1884393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7E946E4-2AB3-4748-B6A1-8E0584E04158}"/>
                </a:ext>
              </a:extLst>
            </p:cNvPr>
            <p:cNvGrpSpPr/>
            <p:nvPr/>
          </p:nvGrpSpPr>
          <p:grpSpPr>
            <a:xfrm>
              <a:off x="1612527" y="3569778"/>
              <a:ext cx="906138" cy="527430"/>
              <a:chOff x="4856605" y="1802124"/>
              <a:chExt cx="906138" cy="52743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AB03620E-9DC8-4CB0-8A91-EC520A25B917}"/>
                  </a:ext>
                </a:extLst>
              </p:cNvPr>
              <p:cNvSpPr/>
              <p:nvPr/>
            </p:nvSpPr>
            <p:spPr bwMode="gray">
              <a:xfrm rot="502752">
                <a:off x="5513452" y="19008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3C0F53BE-FFD2-4F81-A325-CC5BE325E2CB}"/>
                  </a:ext>
                </a:extLst>
              </p:cNvPr>
              <p:cNvSpPr/>
              <p:nvPr/>
            </p:nvSpPr>
            <p:spPr bwMode="gray">
              <a:xfrm rot="502752">
                <a:off x="4963675" y="2080263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F50135F8-BC09-4B27-8336-8680A18E5538}"/>
                  </a:ext>
                </a:extLst>
              </p:cNvPr>
              <p:cNvSpPr/>
              <p:nvPr/>
            </p:nvSpPr>
            <p:spPr bwMode="gray">
              <a:xfrm rot="502752">
                <a:off x="4856605" y="180212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E1CB716-EFD0-4F78-B907-49185D2B4DF0}"/>
                  </a:ext>
                </a:extLst>
              </p:cNvPr>
              <p:cNvSpPr/>
              <p:nvPr/>
            </p:nvSpPr>
            <p:spPr bwMode="gray">
              <a:xfrm rot="502752">
                <a:off x="5184656" y="1874895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9C15A5CD-E7A9-4124-BD04-E898201DBC2B}"/>
                </a:ext>
              </a:extLst>
            </p:cNvPr>
            <p:cNvGrpSpPr/>
            <p:nvPr/>
          </p:nvGrpSpPr>
          <p:grpSpPr>
            <a:xfrm>
              <a:off x="1984368" y="4292149"/>
              <a:ext cx="906138" cy="527430"/>
              <a:chOff x="4856605" y="1802124"/>
              <a:chExt cx="906138" cy="527430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D9296B0-D24D-4BE6-A0F0-EBF212EE32CE}"/>
                  </a:ext>
                </a:extLst>
              </p:cNvPr>
              <p:cNvSpPr/>
              <p:nvPr/>
            </p:nvSpPr>
            <p:spPr bwMode="gray">
              <a:xfrm rot="502752">
                <a:off x="5513452" y="19008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96B48C38-A14E-49BC-9D59-A884C6BE0DF9}"/>
                  </a:ext>
                </a:extLst>
              </p:cNvPr>
              <p:cNvSpPr/>
              <p:nvPr/>
            </p:nvSpPr>
            <p:spPr bwMode="gray">
              <a:xfrm rot="502752">
                <a:off x="4963675" y="2080263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A515E772-5423-4869-BCB9-602FBF67A9EE}"/>
                  </a:ext>
                </a:extLst>
              </p:cNvPr>
              <p:cNvSpPr/>
              <p:nvPr/>
            </p:nvSpPr>
            <p:spPr bwMode="gray">
              <a:xfrm rot="502752">
                <a:off x="4856605" y="180212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6972BE3-1F31-47CE-96F7-D387CCD18897}"/>
                  </a:ext>
                </a:extLst>
              </p:cNvPr>
              <p:cNvSpPr/>
              <p:nvPr/>
            </p:nvSpPr>
            <p:spPr bwMode="gray">
              <a:xfrm rot="502752">
                <a:off x="5184656" y="1874895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</p:grp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3EED6072-97D5-4AD9-8906-1612853417A9}"/>
              </a:ext>
            </a:extLst>
          </p:cNvPr>
          <p:cNvSpPr txBox="1">
            <a:spLocks/>
          </p:cNvSpPr>
          <p:nvPr/>
        </p:nvSpPr>
        <p:spPr bwMode="gray">
          <a:xfrm>
            <a:off x="-450666" y="1724578"/>
            <a:ext cx="5616575" cy="4684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de-DE" i="1" dirty="0">
              <a:latin typeface="Cambria Math" panose="02040503050406030204" pitchFamily="18" charset="0"/>
            </a:endParaRPr>
          </a:p>
          <a:p>
            <a:pPr algn="ctr"/>
            <a:endParaRPr lang="de-DE" i="1" dirty="0">
              <a:latin typeface="Cambria Math" panose="02040503050406030204" pitchFamily="18" charset="0"/>
            </a:endParaRP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78D23D6-BFC5-4CA0-962E-5709E32C7F89}"/>
                  </a:ext>
                </a:extLst>
              </p:cNvPr>
              <p:cNvSpPr txBox="1"/>
              <p:nvPr/>
            </p:nvSpPr>
            <p:spPr bwMode="gray">
              <a:xfrm>
                <a:off x="407763" y="3825338"/>
                <a:ext cx="3717787" cy="811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 = 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78D23D6-BFC5-4CA0-962E-5709E32C7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07763" y="3825338"/>
                <a:ext cx="3717787" cy="8113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C5CA745-FAAB-487E-8861-B0AFF69AE9A6}"/>
                  </a:ext>
                </a:extLst>
              </p:cNvPr>
              <p:cNvSpPr txBox="1"/>
              <p:nvPr/>
            </p:nvSpPr>
            <p:spPr bwMode="gray">
              <a:xfrm>
                <a:off x="164220" y="1404608"/>
                <a:ext cx="3580672" cy="723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C5CA745-FAAB-487E-8861-B0AFF69AE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64220" y="1404608"/>
                <a:ext cx="3580672" cy="7230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1" name="Group 450">
            <a:extLst>
              <a:ext uri="{FF2B5EF4-FFF2-40B4-BE49-F238E27FC236}">
                <a16:creationId xmlns:a16="http://schemas.microsoft.com/office/drawing/2014/main" id="{7BC5226B-8DB4-4D00-85A2-C2B10500D1B5}"/>
              </a:ext>
            </a:extLst>
          </p:cNvPr>
          <p:cNvGrpSpPr/>
          <p:nvPr/>
        </p:nvGrpSpPr>
        <p:grpSpPr>
          <a:xfrm>
            <a:off x="1435954" y="2487303"/>
            <a:ext cx="3254540" cy="524400"/>
            <a:chOff x="1435954" y="2487303"/>
            <a:chExt cx="3254540" cy="524400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4E0F26B9-ED8D-459F-9EC9-5A38935D7A4B}"/>
                </a:ext>
              </a:extLst>
            </p:cNvPr>
            <p:cNvGrpSpPr/>
            <p:nvPr/>
          </p:nvGrpSpPr>
          <p:grpSpPr>
            <a:xfrm>
              <a:off x="3418403" y="2951308"/>
              <a:ext cx="115863" cy="60395"/>
              <a:chOff x="3418403" y="2951308"/>
              <a:chExt cx="115863" cy="60395"/>
            </a:xfrm>
          </p:grpSpPr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627725BA-481D-4855-9594-D67F7FAA36B2}"/>
                  </a:ext>
                </a:extLst>
              </p:cNvPr>
              <p:cNvSpPr/>
              <p:nvPr/>
            </p:nvSpPr>
            <p:spPr bwMode="gray">
              <a:xfrm rot="2214910">
                <a:off x="3475868" y="2951308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D7325A62-C6DF-42A0-9B5B-7940497991A3}"/>
                  </a:ext>
                </a:extLst>
              </p:cNvPr>
              <p:cNvSpPr/>
              <p:nvPr/>
            </p:nvSpPr>
            <p:spPr bwMode="gray">
              <a:xfrm rot="21194968">
                <a:off x="3418403" y="2953305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4F26F11-B2A9-49AA-A356-79C3A3F5ED1D}"/>
                </a:ext>
              </a:extLst>
            </p:cNvPr>
            <p:cNvGrpSpPr/>
            <p:nvPr/>
          </p:nvGrpSpPr>
          <p:grpSpPr>
            <a:xfrm rot="19657001">
              <a:off x="4186413" y="280587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8401616-0DB8-462A-A502-56E166C822DB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AB8B091-D624-4E19-9F3D-976DAFB1092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1184721-331F-4436-AE97-739C78013796}"/>
                </a:ext>
              </a:extLst>
            </p:cNvPr>
            <p:cNvGrpSpPr/>
            <p:nvPr/>
          </p:nvGrpSpPr>
          <p:grpSpPr>
            <a:xfrm rot="1401113">
              <a:off x="4064155" y="264553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75DB3C7-3716-441B-A7B1-C964A40988A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B163593-49D5-40B4-B16B-88E4C55F2E9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FC7AC2F-5EFD-4478-AD57-33627DB502DA}"/>
                </a:ext>
              </a:extLst>
            </p:cNvPr>
            <p:cNvGrpSpPr/>
            <p:nvPr/>
          </p:nvGrpSpPr>
          <p:grpSpPr>
            <a:xfrm rot="4013176">
              <a:off x="4373823" y="2795124"/>
              <a:ext cx="103143" cy="94509"/>
              <a:chOff x="5736551" y="3910588"/>
              <a:chExt cx="103143" cy="94509"/>
            </a:xfrm>
            <a:solidFill>
              <a:srgbClr val="002D4C"/>
            </a:solidFill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89ABB6F-C75C-4FFB-A6A6-9BBEF8888B2B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2368F98-89A8-4D3E-BA79-BE8B1DE7333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F8C3A59-DB78-451E-9F2C-07913D7F142D}"/>
                </a:ext>
              </a:extLst>
            </p:cNvPr>
            <p:cNvGrpSpPr/>
            <p:nvPr/>
          </p:nvGrpSpPr>
          <p:grpSpPr>
            <a:xfrm rot="4013176">
              <a:off x="3758307" y="262834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B02DC877-F322-48D3-9428-AE9D658930B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97D0DA3-6AD6-4EF1-86EB-60AC351B49F3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FD878772-7639-42F6-95C4-F4456BE338E3}"/>
                </a:ext>
              </a:extLst>
            </p:cNvPr>
            <p:cNvGrpSpPr/>
            <p:nvPr/>
          </p:nvGrpSpPr>
          <p:grpSpPr>
            <a:xfrm rot="2214910">
              <a:off x="3993387" y="288389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030D608-5D2A-4136-A9BF-5A17796B66B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60CA3092-7762-4308-B47E-805B44C2D80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7523D05-20EB-4A7B-942B-9D6775D0D705}"/>
                </a:ext>
              </a:extLst>
            </p:cNvPr>
            <p:cNvGrpSpPr/>
            <p:nvPr/>
          </p:nvGrpSpPr>
          <p:grpSpPr>
            <a:xfrm rot="1401113">
              <a:off x="4587351" y="2834873"/>
              <a:ext cx="103143" cy="94509"/>
              <a:chOff x="5736551" y="3910588"/>
              <a:chExt cx="103143" cy="94509"/>
            </a:xfrm>
            <a:solidFill>
              <a:srgbClr val="002D4C"/>
            </a:solidFill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6149304-D114-4D7E-8F95-2E3F8BC9E33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A9D19D8-C694-4EB6-A91B-D0D24EA19C5E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40339B26-E7D0-42B0-9875-13639A39C7F9}"/>
                </a:ext>
              </a:extLst>
            </p:cNvPr>
            <p:cNvGrpSpPr/>
            <p:nvPr/>
          </p:nvGrpSpPr>
          <p:grpSpPr>
            <a:xfrm rot="19657001">
              <a:off x="3161667" y="2732569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F9DA9D11-D7D5-4D18-BDD2-5F89E5AFC3FE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57919CFF-1517-4453-BFD5-5FCCDEB188F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B79B4141-3165-4440-AC59-F2137CDBF897}"/>
                </a:ext>
              </a:extLst>
            </p:cNvPr>
            <p:cNvGrpSpPr/>
            <p:nvPr/>
          </p:nvGrpSpPr>
          <p:grpSpPr>
            <a:xfrm rot="1401113">
              <a:off x="1699275" y="281517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C791540D-7838-465F-AF49-4528E513FF0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D6B5FD44-B54F-4E95-9B8C-60B681E2BCE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30E071CD-701D-4373-B3DE-2D2FB84A3CA5}"/>
                </a:ext>
              </a:extLst>
            </p:cNvPr>
            <p:cNvGrpSpPr/>
            <p:nvPr/>
          </p:nvGrpSpPr>
          <p:grpSpPr>
            <a:xfrm rot="4013176">
              <a:off x="1495297" y="254917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62A74BD3-09A8-40FB-B8B3-6E76984FB97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AFE23051-BB9A-4E24-8672-FEEAE3AC8554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8023C2D-2869-449B-B3AB-F5D4EF6715B3}"/>
                </a:ext>
              </a:extLst>
            </p:cNvPr>
            <p:cNvGrpSpPr/>
            <p:nvPr/>
          </p:nvGrpSpPr>
          <p:grpSpPr>
            <a:xfrm rot="2214910">
              <a:off x="1435954" y="2766253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913077BE-C598-460B-9F79-1B416763B85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2F4A68E1-01B7-4401-A29E-CB417E50FE1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10C5620-A380-42C8-8764-7595C2A2E257}"/>
                </a:ext>
              </a:extLst>
            </p:cNvPr>
            <p:cNvGrpSpPr/>
            <p:nvPr/>
          </p:nvGrpSpPr>
          <p:grpSpPr>
            <a:xfrm>
              <a:off x="1972431" y="271441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78B12CA2-E69B-4F09-BF49-A8AB33EDB85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58C18C36-9878-4127-BB08-23549D2145A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E25E7114-57EC-47E8-81B1-B9D9B741B3BE}"/>
                </a:ext>
              </a:extLst>
            </p:cNvPr>
            <p:cNvGrpSpPr/>
            <p:nvPr/>
          </p:nvGrpSpPr>
          <p:grpSpPr>
            <a:xfrm rot="3344112">
              <a:off x="2710023" y="258343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984770BA-D101-4742-98CB-1CA409C3EFF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EC9AFD12-1388-4B52-8D51-7EB5FCA382CE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088CF67-6720-425D-AD57-3766EE4F1167}"/>
                </a:ext>
              </a:extLst>
            </p:cNvPr>
            <p:cNvGrpSpPr/>
            <p:nvPr/>
          </p:nvGrpSpPr>
          <p:grpSpPr>
            <a:xfrm rot="5956175">
              <a:off x="3073246" y="290150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78CFA814-055C-42E2-8063-4FA68E3C9B0F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D14786BC-51D3-4F28-A010-72B8935D2A6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F446544-5BBA-4FCC-BE21-EEA75D0973CC}"/>
                </a:ext>
              </a:extLst>
            </p:cNvPr>
            <p:cNvGrpSpPr/>
            <p:nvPr/>
          </p:nvGrpSpPr>
          <p:grpSpPr>
            <a:xfrm rot="4157909">
              <a:off x="1822002" y="2689737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9057362-F042-46CD-ABC5-125AFB51F53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D0AEF6D9-0727-4A2D-AA88-8E9A5320415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EF5EB4F6-D056-49F3-B078-64260833A677}"/>
                </a:ext>
              </a:extLst>
            </p:cNvPr>
            <p:cNvGrpSpPr/>
            <p:nvPr/>
          </p:nvGrpSpPr>
          <p:grpSpPr>
            <a:xfrm rot="1037115">
              <a:off x="2697617" y="282090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B35CD44D-B186-4F1B-B557-78688EB823E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B012EA1F-505D-45AE-B2BE-DDE05E829D9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37A7D993-8FA3-4872-A03B-B46DE5787EB2}"/>
                </a:ext>
              </a:extLst>
            </p:cNvPr>
            <p:cNvGrpSpPr/>
            <p:nvPr/>
          </p:nvGrpSpPr>
          <p:grpSpPr>
            <a:xfrm rot="4381227">
              <a:off x="2896644" y="2719199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80B87088-020D-4426-BD0B-0E4333B94879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B2B9399F-D13A-4D75-949E-AAECB41298E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99C31BA0-308B-4B06-8042-C9E8D6E664EE}"/>
                </a:ext>
              </a:extLst>
            </p:cNvPr>
            <p:cNvGrpSpPr/>
            <p:nvPr/>
          </p:nvGrpSpPr>
          <p:grpSpPr>
            <a:xfrm rot="6993290">
              <a:off x="2439162" y="273519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AB223B56-FA48-4523-BFF6-188C052FA2E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9B74AF7-09D9-4AE9-BEFF-A839BB3C60D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67A3E1B6-307E-403B-B6B3-9191C368F884}"/>
                </a:ext>
              </a:extLst>
            </p:cNvPr>
            <p:cNvGrpSpPr/>
            <p:nvPr/>
          </p:nvGrpSpPr>
          <p:grpSpPr>
            <a:xfrm rot="5195024">
              <a:off x="2180436" y="284255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65AEB056-5BE0-4742-BE76-F0C74254E3F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5A7B4377-F266-4934-97A2-3ECF1B7067A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9FB2FC59-8EEF-4F40-96F1-4EBBBAB63206}"/>
                </a:ext>
              </a:extLst>
            </p:cNvPr>
            <p:cNvGrpSpPr/>
            <p:nvPr/>
          </p:nvGrpSpPr>
          <p:grpSpPr>
            <a:xfrm rot="4013176">
              <a:off x="3375933" y="276745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34E3439-988D-4A5D-A109-3AB0D77F9A9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CFA4F50C-B5B4-4825-ACAD-8CC96B705BD7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28FD97BF-CEFA-4C76-AE4D-336A20993F57}"/>
                </a:ext>
              </a:extLst>
            </p:cNvPr>
            <p:cNvGrpSpPr/>
            <p:nvPr/>
          </p:nvGrpSpPr>
          <p:grpSpPr>
            <a:xfrm>
              <a:off x="3749691" y="282784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3FAE7AA0-2A81-4D9D-9354-2AB73CB1313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7DCB4617-8325-41CD-8704-3ACEF037A2D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89C94BEC-5FC3-4AAF-80E1-5DE20C8896BD}"/>
                </a:ext>
              </a:extLst>
            </p:cNvPr>
            <p:cNvGrpSpPr/>
            <p:nvPr/>
          </p:nvGrpSpPr>
          <p:grpSpPr>
            <a:xfrm rot="1401113">
              <a:off x="1875288" y="2487303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DB44DF1F-B48B-4D64-ABC2-373CF28D0213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55BE8AB0-1E59-4BEB-895C-A58FB13EE249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A98693F3-E990-459C-97F1-C9F528F71360}"/>
                </a:ext>
              </a:extLst>
            </p:cNvPr>
            <p:cNvGrpSpPr/>
            <p:nvPr/>
          </p:nvGrpSpPr>
          <p:grpSpPr>
            <a:xfrm rot="4157909">
              <a:off x="2393981" y="254520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53EEE88-CE69-4DC3-8CC4-708ADC8C581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3453847C-80F5-44EF-9404-DA8B64E36FC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F9EA4CC-34EB-4BA7-9AFB-666000FB470C}"/>
                </a:ext>
              </a:extLst>
            </p:cNvPr>
            <p:cNvGrpSpPr/>
            <p:nvPr/>
          </p:nvGrpSpPr>
          <p:grpSpPr>
            <a:xfrm rot="5195024">
              <a:off x="2193796" y="263408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8447A97-D91B-49D8-9B2F-2500084A73B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1327BC65-84B7-41EA-8A0E-A0EBD3BE3DD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B982FFD1-50EB-48EB-B754-E7E50D6497B3}"/>
              </a:ext>
            </a:extLst>
          </p:cNvPr>
          <p:cNvSpPr/>
          <p:nvPr/>
        </p:nvSpPr>
        <p:spPr bwMode="gray">
          <a:xfrm flipV="1">
            <a:off x="947429" y="3051376"/>
            <a:ext cx="3875464" cy="829880"/>
          </a:xfrm>
          <a:custGeom>
            <a:avLst/>
            <a:gdLst>
              <a:gd name="connsiteX0" fmla="*/ 3447 w 676184"/>
              <a:gd name="connsiteY0" fmla="*/ 0 h 431078"/>
              <a:gd name="connsiteX1" fmla="*/ 101419 w 676184"/>
              <a:gd name="connsiteY1" fmla="*/ 372292 h 431078"/>
              <a:gd name="connsiteX2" fmla="*/ 676184 w 676184"/>
              <a:gd name="connsiteY2" fmla="*/ 424543 h 43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184" h="431078">
                <a:moveTo>
                  <a:pt x="3447" y="0"/>
                </a:moveTo>
                <a:cubicBezTo>
                  <a:pt x="-3629" y="150767"/>
                  <a:pt x="-10704" y="301535"/>
                  <a:pt x="101419" y="372292"/>
                </a:cubicBezTo>
                <a:cubicBezTo>
                  <a:pt x="213542" y="443049"/>
                  <a:pt x="515076" y="434340"/>
                  <a:pt x="676184" y="424543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2F3A1AF-705F-49B0-B5AB-A07F544E443E}"/>
              </a:ext>
            </a:extLst>
          </p:cNvPr>
          <p:cNvGrpSpPr/>
          <p:nvPr/>
        </p:nvGrpSpPr>
        <p:grpSpPr>
          <a:xfrm>
            <a:off x="1447020" y="3166421"/>
            <a:ext cx="3254540" cy="513025"/>
            <a:chOff x="1447020" y="3166421"/>
            <a:chExt cx="3254540" cy="513025"/>
          </a:xfrm>
        </p:grpSpPr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4AE18D28-E7DC-4BB7-83E3-CD7EDA836BED}"/>
                </a:ext>
              </a:extLst>
            </p:cNvPr>
            <p:cNvGrpSpPr/>
            <p:nvPr/>
          </p:nvGrpSpPr>
          <p:grpSpPr>
            <a:xfrm rot="1942999" flipV="1">
              <a:off x="4197479" y="3266366"/>
              <a:ext cx="103143" cy="94509"/>
              <a:chOff x="5736551" y="3910588"/>
              <a:chExt cx="103143" cy="94509"/>
            </a:xfrm>
            <a:solidFill>
              <a:schemeClr val="tx1">
                <a:alpha val="22000"/>
              </a:schemeClr>
            </a:solidFill>
          </p:grpSpPr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3C76359-8E5E-45B0-9E19-F9B39F136BE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972557EC-C9FC-4B21-BBA7-99717D1BEC3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D4D79FD8-2C69-4D85-B9E2-008D9C88E27A}"/>
                </a:ext>
              </a:extLst>
            </p:cNvPr>
            <p:cNvGrpSpPr/>
            <p:nvPr/>
          </p:nvGrpSpPr>
          <p:grpSpPr>
            <a:xfrm rot="20198887" flipV="1">
              <a:off x="4075221" y="3426702"/>
              <a:ext cx="103143" cy="94509"/>
              <a:chOff x="5736551" y="3910588"/>
              <a:chExt cx="103143" cy="94509"/>
            </a:xfrm>
            <a:solidFill>
              <a:schemeClr val="tx1">
                <a:alpha val="22000"/>
              </a:schemeClr>
            </a:solidFill>
          </p:grpSpPr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3B24C0C9-D50C-467D-8D4C-7965404AFB7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1A0C2C1-5700-4E23-B554-406E44807BA8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B552F3EE-E1C5-4150-8E58-D466FEDBE98A}"/>
                </a:ext>
              </a:extLst>
            </p:cNvPr>
            <p:cNvGrpSpPr/>
            <p:nvPr/>
          </p:nvGrpSpPr>
          <p:grpSpPr>
            <a:xfrm rot="17586824" flipV="1">
              <a:off x="4384889" y="3277116"/>
              <a:ext cx="103143" cy="94509"/>
              <a:chOff x="5736551" y="3910588"/>
              <a:chExt cx="103143" cy="94509"/>
            </a:xfrm>
            <a:solidFill>
              <a:srgbClr val="002D4C">
                <a:alpha val="16000"/>
              </a:srgbClr>
            </a:solidFill>
          </p:grpSpPr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91CC77BF-4256-49A2-9AF2-7E708888F76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D608D6BF-10F4-42FA-8554-1B54308C09F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68785359-A771-4001-B6CD-F219CC0EF7AF}"/>
                </a:ext>
              </a:extLst>
            </p:cNvPr>
            <p:cNvGrpSpPr/>
            <p:nvPr/>
          </p:nvGrpSpPr>
          <p:grpSpPr>
            <a:xfrm rot="17586824" flipV="1">
              <a:off x="3769373" y="3443892"/>
              <a:ext cx="103143" cy="94509"/>
              <a:chOff x="5736551" y="3910588"/>
              <a:chExt cx="103143" cy="94509"/>
            </a:xfrm>
            <a:solidFill>
              <a:schemeClr val="tx1">
                <a:alpha val="28000"/>
              </a:schemeClr>
            </a:solidFill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B2C6026-1C0A-4E3B-942B-BB5030AA978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9F8A21A-9EB4-4F04-A361-9BE97CEB6EC3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D8E7BF87-5D67-4E64-BF09-70889E50619B}"/>
                </a:ext>
              </a:extLst>
            </p:cNvPr>
            <p:cNvGrpSpPr/>
            <p:nvPr/>
          </p:nvGrpSpPr>
          <p:grpSpPr>
            <a:xfrm rot="19385090" flipV="1">
              <a:off x="4004453" y="3188344"/>
              <a:ext cx="103143" cy="94509"/>
              <a:chOff x="5736551" y="3910588"/>
              <a:chExt cx="103143" cy="94509"/>
            </a:xfrm>
            <a:solidFill>
              <a:schemeClr val="tx1">
                <a:alpha val="29000"/>
              </a:schemeClr>
            </a:solidFill>
          </p:grpSpPr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CCCA9C40-90B4-4A45-8EAE-F16CA86BAB6C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CC746FA2-B690-46E7-BDD2-9057E4B504B9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1F8D4FD5-2C02-4886-8C32-0EF4E3CD7DE5}"/>
                </a:ext>
              </a:extLst>
            </p:cNvPr>
            <p:cNvGrpSpPr/>
            <p:nvPr/>
          </p:nvGrpSpPr>
          <p:grpSpPr>
            <a:xfrm rot="20198887" flipV="1">
              <a:off x="4598417" y="3237367"/>
              <a:ext cx="103143" cy="94509"/>
              <a:chOff x="5736551" y="3910588"/>
              <a:chExt cx="103143" cy="94509"/>
            </a:xfrm>
            <a:solidFill>
              <a:srgbClr val="002D4C">
                <a:alpha val="4000"/>
              </a:srgbClr>
            </a:solidFill>
          </p:grpSpPr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A822F40A-3B84-4A0C-9EC8-9E8D5CAD913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D9B81456-7B3F-4BC3-95FA-7F0F7185F21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6F1013BD-7B82-492A-AEDE-DF7B1E75D3E3}"/>
                </a:ext>
              </a:extLst>
            </p:cNvPr>
            <p:cNvGrpSpPr/>
            <p:nvPr/>
          </p:nvGrpSpPr>
          <p:grpSpPr>
            <a:xfrm rot="1942999" flipV="1">
              <a:off x="3172733" y="3339671"/>
              <a:ext cx="103143" cy="94509"/>
              <a:chOff x="5736551" y="3910588"/>
              <a:chExt cx="103143" cy="94509"/>
            </a:xfrm>
            <a:solidFill>
              <a:schemeClr val="tx1">
                <a:alpha val="72000"/>
              </a:schemeClr>
            </a:solidFill>
          </p:grpSpPr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51CDD8B-AAA2-4B8D-A12D-D3023A54485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2DEAE578-5F37-43BF-8205-15273E3DB6D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7456BAB3-68AE-4990-BFCB-F071232AC840}"/>
                </a:ext>
              </a:extLst>
            </p:cNvPr>
            <p:cNvGrpSpPr/>
            <p:nvPr/>
          </p:nvGrpSpPr>
          <p:grpSpPr>
            <a:xfrm rot="20198887" flipV="1">
              <a:off x="1710341" y="325706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9F00E319-61D9-4F84-B833-46E415982408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6CDBF709-A798-480B-BF35-91AFF55EAA88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CCFF1A1B-0CEB-439B-8854-E880C6D9C8C5}"/>
                </a:ext>
              </a:extLst>
            </p:cNvPr>
            <p:cNvGrpSpPr/>
            <p:nvPr/>
          </p:nvGrpSpPr>
          <p:grpSpPr>
            <a:xfrm rot="17586824" flipV="1">
              <a:off x="1506363" y="352306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1E73705-2AD3-4E0B-8415-F8DE90C6EC5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462A53DF-5435-4226-9407-3392E40391F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428618A8-E483-4529-8831-0CA77F2D4D88}"/>
                </a:ext>
              </a:extLst>
            </p:cNvPr>
            <p:cNvGrpSpPr/>
            <p:nvPr/>
          </p:nvGrpSpPr>
          <p:grpSpPr>
            <a:xfrm rot="19385090" flipV="1">
              <a:off x="1447020" y="3305987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C7711C50-6BE5-4D72-81B8-1888CF387A3C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3C46151-218E-45A0-9C4C-42FE734E6B5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B4F2D3B5-076B-43A0-A4CF-F744E1B8CC19}"/>
                </a:ext>
              </a:extLst>
            </p:cNvPr>
            <p:cNvGrpSpPr/>
            <p:nvPr/>
          </p:nvGrpSpPr>
          <p:grpSpPr>
            <a:xfrm flipV="1">
              <a:off x="1983497" y="335782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43498876-65EB-4D31-A54E-08E662FF0E9E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0AF099CF-4CEE-4E82-9DA8-11711E2AC9A9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E4AA257E-FAD1-4E07-83AB-A601C0D75D88}"/>
                </a:ext>
              </a:extLst>
            </p:cNvPr>
            <p:cNvGrpSpPr/>
            <p:nvPr/>
          </p:nvGrpSpPr>
          <p:grpSpPr>
            <a:xfrm rot="18255888" flipV="1">
              <a:off x="2721089" y="3488802"/>
              <a:ext cx="103143" cy="94509"/>
              <a:chOff x="5736551" y="3910588"/>
              <a:chExt cx="103143" cy="94509"/>
            </a:xfrm>
            <a:solidFill>
              <a:schemeClr val="tx1">
                <a:alpha val="80000"/>
              </a:schemeClr>
            </a:solidFill>
          </p:grpSpPr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F9BF7DB4-855E-470C-AD4F-FF5D4719680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5F70E6C-65A1-4289-8AEF-B32B9CF6E35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3BD7057C-ACB3-4D41-9465-9BFD22522A45}"/>
                </a:ext>
              </a:extLst>
            </p:cNvPr>
            <p:cNvGrpSpPr/>
            <p:nvPr/>
          </p:nvGrpSpPr>
          <p:grpSpPr>
            <a:xfrm rot="15643825" flipV="1">
              <a:off x="3084312" y="3170738"/>
              <a:ext cx="103143" cy="94509"/>
              <a:chOff x="5736551" y="3910588"/>
              <a:chExt cx="103143" cy="94509"/>
            </a:xfrm>
            <a:solidFill>
              <a:schemeClr val="tx1">
                <a:alpha val="80000"/>
              </a:schemeClr>
            </a:solidFill>
          </p:grpSpPr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09BD748-E2F8-4958-B0DD-324040035DA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DCE72AC-089D-4001-BC10-084145665CC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5524157-B418-4E5A-8984-4D42F0C10773}"/>
                </a:ext>
              </a:extLst>
            </p:cNvPr>
            <p:cNvGrpSpPr/>
            <p:nvPr/>
          </p:nvGrpSpPr>
          <p:grpSpPr>
            <a:xfrm rot="17442091" flipV="1">
              <a:off x="1833068" y="3382503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AD04DD3B-3BA7-43FA-A774-FF4613D110F3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0AB9C7D8-DB37-4796-BB7C-399B900028A6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77743C6F-128D-4B95-8451-F9535372A21C}"/>
                </a:ext>
              </a:extLst>
            </p:cNvPr>
            <p:cNvGrpSpPr/>
            <p:nvPr/>
          </p:nvGrpSpPr>
          <p:grpSpPr>
            <a:xfrm rot="20562885" flipV="1">
              <a:off x="2708683" y="325133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46C13854-34D8-417A-8A20-B5611C9C04F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B136A0C1-0EBD-4E80-91C2-76D7EC741C1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5BFCCB6F-70E0-46B7-A511-B11377536484}"/>
                </a:ext>
              </a:extLst>
            </p:cNvPr>
            <p:cNvGrpSpPr/>
            <p:nvPr/>
          </p:nvGrpSpPr>
          <p:grpSpPr>
            <a:xfrm rot="17218773" flipV="1">
              <a:off x="2907710" y="3353041"/>
              <a:ext cx="103143" cy="94509"/>
              <a:chOff x="5736551" y="3910588"/>
              <a:chExt cx="103143" cy="94509"/>
            </a:xfrm>
            <a:solidFill>
              <a:schemeClr val="tx1">
                <a:alpha val="84000"/>
              </a:schemeClr>
            </a:solidFill>
          </p:grpSpPr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174C1C9-6115-4F31-9E5B-7443371ED372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10EBA615-C1AD-4E47-AF2D-35AD4633197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04E5AF45-D992-4551-90F1-ADFE63B1093B}"/>
                </a:ext>
              </a:extLst>
            </p:cNvPr>
            <p:cNvGrpSpPr/>
            <p:nvPr/>
          </p:nvGrpSpPr>
          <p:grpSpPr>
            <a:xfrm rot="14606710" flipV="1">
              <a:off x="2450228" y="333704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014737FE-77BF-48E4-ABF9-E4AE1B11D2CF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E3F38041-387C-4F94-A709-DA31428AE74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738760FC-0C43-4A2A-9A84-D70945BA643B}"/>
                </a:ext>
              </a:extLst>
            </p:cNvPr>
            <p:cNvGrpSpPr/>
            <p:nvPr/>
          </p:nvGrpSpPr>
          <p:grpSpPr>
            <a:xfrm rot="16404976" flipV="1">
              <a:off x="2191502" y="322968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6F75B1FC-A95E-447A-B8F9-0ADAD352643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3C4FB3AE-FD2C-49D7-A815-71CD710A8B1F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ABC3C9C2-EA76-46DA-9681-899C37C9CB52}"/>
                </a:ext>
              </a:extLst>
            </p:cNvPr>
            <p:cNvGrpSpPr/>
            <p:nvPr/>
          </p:nvGrpSpPr>
          <p:grpSpPr>
            <a:xfrm rot="17586824" flipV="1">
              <a:off x="3386999" y="3304786"/>
              <a:ext cx="103143" cy="94509"/>
              <a:chOff x="5736551" y="3910588"/>
              <a:chExt cx="103143" cy="94509"/>
            </a:xfrm>
            <a:solidFill>
              <a:schemeClr val="tx1">
                <a:alpha val="74000"/>
              </a:schemeClr>
            </a:solidFill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0089B11E-CBA6-4837-9FBF-156FC6966163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DA129FAE-50C0-48C4-8690-525A1CCFFEA5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9432A3F6-B099-4063-A69A-0D2F28EEC96E}"/>
                </a:ext>
              </a:extLst>
            </p:cNvPr>
            <p:cNvGrpSpPr/>
            <p:nvPr/>
          </p:nvGrpSpPr>
          <p:grpSpPr>
            <a:xfrm flipV="1">
              <a:off x="3760757" y="3244395"/>
              <a:ext cx="103143" cy="94509"/>
              <a:chOff x="5736551" y="3910588"/>
              <a:chExt cx="103143" cy="94509"/>
            </a:xfrm>
            <a:solidFill>
              <a:schemeClr val="tx1">
                <a:alpha val="48000"/>
              </a:schemeClr>
            </a:solidFill>
          </p:grpSpPr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66C318A8-BA39-48D2-BA80-A477BBDEFC8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F8582E64-09E8-4F64-9CC8-004614468313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45ABB754-50C2-48D6-A054-3C65F69B45A1}"/>
                </a:ext>
              </a:extLst>
            </p:cNvPr>
            <p:cNvGrpSpPr/>
            <p:nvPr/>
          </p:nvGrpSpPr>
          <p:grpSpPr>
            <a:xfrm rot="20198887" flipV="1">
              <a:off x="1886354" y="3584937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95CBFA16-8D5B-4EBE-8FBE-CE4DA3CF134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913477C4-D71A-42FB-AF66-61E545658CC8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BDCDD4F0-3124-43FA-A4A8-B156E2F2F1AA}"/>
                </a:ext>
              </a:extLst>
            </p:cNvPr>
            <p:cNvGrpSpPr/>
            <p:nvPr/>
          </p:nvGrpSpPr>
          <p:grpSpPr>
            <a:xfrm rot="17442091" flipV="1">
              <a:off x="2405047" y="352703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5922B94B-0106-4F74-A006-1E4B4717BACD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1191B044-04E5-4EE8-B220-AF67B2A6E17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A277C58E-304F-47B1-9EA1-3F8C367B010E}"/>
                </a:ext>
              </a:extLst>
            </p:cNvPr>
            <p:cNvGrpSpPr/>
            <p:nvPr/>
          </p:nvGrpSpPr>
          <p:grpSpPr>
            <a:xfrm rot="16404976" flipV="1">
              <a:off x="2204862" y="343815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8DC2C7CD-6BC9-4A68-BA93-D692282389E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020BDD82-13ED-497F-89C2-753A3DFFF12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C2603F2-2E6D-4CB5-B428-3C6E64C9DC9C}"/>
              </a:ext>
            </a:extLst>
          </p:cNvPr>
          <p:cNvGrpSpPr/>
          <p:nvPr/>
        </p:nvGrpSpPr>
        <p:grpSpPr>
          <a:xfrm>
            <a:off x="5105652" y="1303157"/>
            <a:ext cx="1763915" cy="986905"/>
            <a:chOff x="5105652" y="1303157"/>
            <a:chExt cx="1763915" cy="986905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B3BBEE53-CF04-4B6A-9DA1-1676B85D2D5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16211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1A83DF58-508C-4FA0-A40C-C9BD8E4F02E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69567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F1B1FD50-E047-4208-8732-5D9065C1493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05652" y="1731400"/>
              <a:ext cx="1763915" cy="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7" name="TextBox 506">
                  <a:extLst>
                    <a:ext uri="{FF2B5EF4-FFF2-40B4-BE49-F238E27FC236}">
                      <a16:creationId xmlns:a16="http://schemas.microsoft.com/office/drawing/2014/main" id="{85DA1981-9A17-428D-9B8C-8C6A5EDD50B4}"/>
                    </a:ext>
                  </a:extLst>
                </p:cNvPr>
                <p:cNvSpPr txBox="1"/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7" name="TextBox 506">
                  <a:extLst>
                    <a:ext uri="{FF2B5EF4-FFF2-40B4-BE49-F238E27FC236}">
                      <a16:creationId xmlns:a16="http://schemas.microsoft.com/office/drawing/2014/main" id="{85DA1981-9A17-428D-9B8C-8C6A5EDD5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blipFill>
                  <a:blip r:embed="rId4"/>
                  <a:stretch>
                    <a:fillRect r="-2381"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3C9F37CB-7209-4A6C-B06B-3AD842D936ED}"/>
              </a:ext>
            </a:extLst>
          </p:cNvPr>
          <p:cNvGrpSpPr/>
          <p:nvPr/>
        </p:nvGrpSpPr>
        <p:grpSpPr>
          <a:xfrm>
            <a:off x="4945383" y="1303156"/>
            <a:ext cx="2094138" cy="986905"/>
            <a:chOff x="4945383" y="1303157"/>
            <a:chExt cx="2094138" cy="986905"/>
          </a:xfrm>
        </p:grpSpPr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D563A249-7691-4149-99E9-A41F3B39B12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945383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5C5614C2-7DDE-4FA4-B44C-D8B66DD1DFE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039521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0618B5C8-DAA8-4C25-BFEC-DFE0EB985F3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945383" y="1731400"/>
              <a:ext cx="2094138" cy="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4" name="TextBox 513">
                  <a:extLst>
                    <a:ext uri="{FF2B5EF4-FFF2-40B4-BE49-F238E27FC236}">
                      <a16:creationId xmlns:a16="http://schemas.microsoft.com/office/drawing/2014/main" id="{D43DA27C-05B0-464C-B21C-5D030D12156B}"/>
                    </a:ext>
                  </a:extLst>
                </p:cNvPr>
                <p:cNvSpPr txBox="1"/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4" name="TextBox 513">
                  <a:extLst>
                    <a:ext uri="{FF2B5EF4-FFF2-40B4-BE49-F238E27FC236}">
                      <a16:creationId xmlns:a16="http://schemas.microsoft.com/office/drawing/2014/main" id="{D43DA27C-05B0-464C-B21C-5D030D1215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7" name="TextBox 516">
                <a:extLst>
                  <a:ext uri="{FF2B5EF4-FFF2-40B4-BE49-F238E27FC236}">
                    <a16:creationId xmlns:a16="http://schemas.microsoft.com/office/drawing/2014/main" id="{7A51937E-FD1A-41C4-ADFC-D8A6485C2E4E}"/>
                  </a:ext>
                </a:extLst>
              </p:cNvPr>
              <p:cNvSpPr txBox="1"/>
              <p:nvPr/>
            </p:nvSpPr>
            <p:spPr bwMode="gray">
              <a:xfrm>
                <a:off x="7586092" y="1176630"/>
                <a:ext cx="4124953" cy="952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Evap</m:t>
                          </m:r>
                        </m:sub>
                      </m:sSub>
                      <m:r>
                        <a:rPr lang="de-DE" i="1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de-DE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solidFill>
                                            <a:srgbClr val="0096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b="0" i="1">
                                          <a:solidFill>
                                            <a:srgbClr val="0096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00968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>
                                              <a:solidFill>
                                                <a:srgbClr val="00968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b>
                                          <m:r>
                                            <a:rPr lang="de-DE" b="0" i="1">
                                              <a:solidFill>
                                                <a:srgbClr val="00968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𝐹𝑒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de-DE" b="0" i="1">
                                          <a:solidFill>
                                            <a:srgbClr val="00968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𝑑𝑟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 xmlns="">
          <p:sp>
            <p:nvSpPr>
              <p:cNvPr id="517" name="TextBox 516">
                <a:extLst>
                  <a:ext uri="{FF2B5EF4-FFF2-40B4-BE49-F238E27FC236}">
                    <a16:creationId xmlns:a16="http://schemas.microsoft.com/office/drawing/2014/main" id="{7A51937E-FD1A-41C4-ADFC-D8A6485C2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586092" y="1176630"/>
                <a:ext cx="4124953" cy="95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9" name="TextBox 518">
                <a:extLst>
                  <a:ext uri="{FF2B5EF4-FFF2-40B4-BE49-F238E27FC236}">
                    <a16:creationId xmlns:a16="http://schemas.microsoft.com/office/drawing/2014/main" id="{7148065C-E766-4409-B786-FEAFC40A8B14}"/>
                  </a:ext>
                </a:extLst>
              </p:cNvPr>
              <p:cNvSpPr txBox="1"/>
              <p:nvPr/>
            </p:nvSpPr>
            <p:spPr bwMode="gray">
              <a:xfrm>
                <a:off x="8941276" y="2074056"/>
                <a:ext cx="2558031" cy="723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Fe</m:t>
                          </m:r>
                          <m: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̅"/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 xmlns="">
          <p:sp>
            <p:nvSpPr>
              <p:cNvPr id="519" name="TextBox 518">
                <a:extLst>
                  <a:ext uri="{FF2B5EF4-FFF2-40B4-BE49-F238E27FC236}">
                    <a16:creationId xmlns:a16="http://schemas.microsoft.com/office/drawing/2014/main" id="{7148065C-E766-4409-B786-FEAFC40A8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941276" y="2074056"/>
                <a:ext cx="2558031" cy="7230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0" name="Freeform: Shape 519">
            <a:extLst>
              <a:ext uri="{FF2B5EF4-FFF2-40B4-BE49-F238E27FC236}">
                <a16:creationId xmlns:a16="http://schemas.microsoft.com/office/drawing/2014/main" id="{43520CF9-8886-43E7-B9BA-709886CFCAAB}"/>
              </a:ext>
            </a:extLst>
          </p:cNvPr>
          <p:cNvSpPr/>
          <p:nvPr/>
        </p:nvSpPr>
        <p:spPr bwMode="gray">
          <a:xfrm rot="8729727" flipH="1">
            <a:off x="10028340" y="3981932"/>
            <a:ext cx="1984508" cy="419293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DF9B1B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A2DD42A9-D530-4C22-95D4-F73DCF68C7C9}"/>
              </a:ext>
            </a:extLst>
          </p:cNvPr>
          <p:cNvSpPr txBox="1"/>
          <p:nvPr/>
        </p:nvSpPr>
        <p:spPr bwMode="gray">
          <a:xfrm>
            <a:off x="8278728" y="3313242"/>
            <a:ext cx="3678323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DF9B1B"/>
                </a:solidFill>
              </a:rPr>
              <a:t>Nanoparticle Transport</a:t>
            </a:r>
            <a:endParaRPr lang="en-GB" b="1" dirty="0">
              <a:solidFill>
                <a:srgbClr val="DF9B1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BE7A9657-081B-48CB-89F6-97C8C37DBE21}"/>
                  </a:ext>
                </a:extLst>
              </p:cNvPr>
              <p:cNvSpPr txBox="1"/>
              <p:nvPr/>
            </p:nvSpPr>
            <p:spPr bwMode="gray">
              <a:xfrm>
                <a:off x="526788" y="4802717"/>
                <a:ext cx="6236920" cy="1557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NP</m:t>
                          </m:r>
                          <m:r>
                            <a:rPr lang="de-DE" b="0" i="0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ad>
                        <m:radPr>
                          <m:degHide m:val="on"/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de-DE" b="0" dirty="0">
                  <a:solidFill>
                    <a:srgbClr val="DF9B1B"/>
                  </a:solidFill>
                </a:endParaRPr>
              </a:p>
              <a:p>
                <a:endParaRPr lang="de-DE" sz="600" dirty="0">
                  <a:solidFill>
                    <a:srgbClr val="DF9B1B"/>
                  </a:solidFill>
                </a:endParaRPr>
              </a:p>
              <a:p>
                <a:r>
                  <a:rPr lang="de-DE" dirty="0">
                    <a:solidFill>
                      <a:srgbClr val="DF9B1B"/>
                    </a:solidFill>
                  </a:rPr>
                  <a:t>Inception: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Fe</m:t>
                    </m:r>
                    <m: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de-DE" b="0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Fe</m:t>
                    </m:r>
                  </m:oMath>
                </a14:m>
                <a:r>
                  <a:rPr lang="en-GB" dirty="0">
                    <a:solidFill>
                      <a:srgbClr val="DF9B1B"/>
                    </a:solidFill>
                  </a:rPr>
                  <a:t> </a:t>
                </a:r>
              </a:p>
              <a:p>
                <a:r>
                  <a:rPr lang="de-DE" dirty="0">
                    <a:solidFill>
                      <a:srgbClr val="DF9B1B"/>
                    </a:solidFill>
                  </a:rPr>
                  <a:t>Growth &amp; Oxidation: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Existing</m:t>
                    </m:r>
                    <m: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NPs</m:t>
                    </m:r>
                    <m:r>
                      <a:rPr lang="de-DE" b="0" i="0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de-DE" b="0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Fe</m:t>
                        </m:r>
                        <m:r>
                          <a:rPr lang="de-DE" b="0" i="0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FeO</m:t>
                        </m:r>
                        <m:r>
                          <a:rPr lang="de-DE" b="0" i="0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de-DE" b="0" i="0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rgbClr val="DF9B1B"/>
                  </a:solidFill>
                </a:endParaRPr>
              </a:p>
            </p:txBody>
          </p:sp>
        </mc:Choice>
        <mc:Fallback xmlns=""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BE7A9657-081B-48CB-89F6-97C8C37DB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26788" y="4802717"/>
                <a:ext cx="6236920" cy="1557029"/>
              </a:xfrm>
              <a:prstGeom prst="rect">
                <a:avLst/>
              </a:prstGeom>
              <a:blipFill>
                <a:blip r:embed="rId8"/>
                <a:stretch>
                  <a:fillRect l="-781" b="-5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5" name="TextBox 524">
            <a:extLst>
              <a:ext uri="{FF2B5EF4-FFF2-40B4-BE49-F238E27FC236}">
                <a16:creationId xmlns:a16="http://schemas.microsoft.com/office/drawing/2014/main" id="{5A23FD7A-AD1D-4F44-AF96-2939229D0586}"/>
              </a:ext>
            </a:extLst>
          </p:cNvPr>
          <p:cNvSpPr txBox="1"/>
          <p:nvPr/>
        </p:nvSpPr>
        <p:spPr bwMode="gray">
          <a:xfrm>
            <a:off x="8314372" y="3705111"/>
            <a:ext cx="1986871" cy="1044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Advection</a:t>
            </a:r>
            <a:endParaRPr lang="de-DE" dirty="0">
              <a:solidFill>
                <a:srgbClr val="DF9B1B"/>
              </a:solidFill>
            </a:endParaRPr>
          </a:p>
          <a:p>
            <a:pPr marL="285750" indent="-285750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Mass</a:t>
            </a:r>
            <a:r>
              <a:rPr lang="de-DE" dirty="0">
                <a:solidFill>
                  <a:srgbClr val="DF9B1B"/>
                </a:solidFill>
              </a:rPr>
              <a:t> Diffusion</a:t>
            </a:r>
          </a:p>
          <a:p>
            <a:pPr marL="285750" indent="-285750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Thermophoresis</a:t>
            </a:r>
            <a:endParaRPr lang="en-GB" dirty="0">
              <a:solidFill>
                <a:srgbClr val="DF9B1B"/>
              </a:solidFill>
            </a:endParaRPr>
          </a:p>
        </p:txBody>
      </p:sp>
      <p:sp>
        <p:nvSpPr>
          <p:cNvPr id="347" name="Text Placeholder 9">
            <a:extLst>
              <a:ext uri="{FF2B5EF4-FFF2-40B4-BE49-F238E27FC236}">
                <a16:creationId xmlns:a16="http://schemas.microsoft.com/office/drawing/2014/main" id="{FD40AF51-5F65-49F9-8218-C52B719EF68F}"/>
              </a:ext>
            </a:extLst>
          </p:cNvPr>
          <p:cNvSpPr txBox="1">
            <a:spLocks/>
          </p:cNvSpPr>
          <p:nvPr/>
        </p:nvSpPr>
        <p:spPr bwMode="gray">
          <a:xfrm>
            <a:off x="5165909" y="6383955"/>
            <a:ext cx="5250571" cy="35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/>
              <a:t>[4] Mich, J., et al. (2023) </a:t>
            </a:r>
            <a:r>
              <a:rPr lang="en-GB" sz="800" dirty="0"/>
              <a:t>Combustion and Flame 256: 112949</a:t>
            </a:r>
            <a:br>
              <a:rPr lang="en-GB" sz="800" dirty="0"/>
            </a:br>
            <a:r>
              <a:rPr lang="en-GB" sz="800" dirty="0"/>
              <a:t>[5] Nguyen, B.-D., et al. (2025) Chemical Engineering Journal 507: 160039</a:t>
            </a:r>
          </a:p>
        </p:txBody>
      </p:sp>
    </p:spTree>
    <p:extLst>
      <p:ext uri="{BB962C8B-B14F-4D97-AF65-F5344CB8AC3E}">
        <p14:creationId xmlns:p14="http://schemas.microsoft.com/office/powerpoint/2010/main" val="112667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4.16667E-7 0.2032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7" grpId="1" animBg="1"/>
      <p:bldP spid="172" grpId="0" animBg="1"/>
      <p:bldP spid="173" grpId="0"/>
      <p:bldP spid="200" grpId="0" animBg="1"/>
      <p:bldP spid="201" grpId="0"/>
      <p:bldP spid="242" grpId="0"/>
      <p:bldP spid="244" grpId="0"/>
      <p:bldP spid="244" grpId="1"/>
      <p:bldP spid="308" grpId="0" animBg="1"/>
      <p:bldP spid="517" grpId="0"/>
      <p:bldP spid="519" grpId="0"/>
      <p:bldP spid="520" grpId="0" animBg="1"/>
      <p:bldP spid="521" grpId="0"/>
      <p:bldP spid="5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78B55A7-2535-4651-8111-58FD9FD482F6}"/>
              </a:ext>
            </a:extLst>
          </p:cNvPr>
          <p:cNvGrpSpPr/>
          <p:nvPr/>
        </p:nvGrpSpPr>
        <p:grpSpPr>
          <a:xfrm>
            <a:off x="4153440" y="1412284"/>
            <a:ext cx="3682680" cy="4861516"/>
            <a:chOff x="4153440" y="1412284"/>
            <a:chExt cx="3682680" cy="4861516"/>
          </a:xfrm>
        </p:grpSpPr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E4BB88D7-D82D-4EA3-AE6F-848D8FA71784}"/>
                </a:ext>
              </a:extLst>
            </p:cNvPr>
            <p:cNvSpPr/>
            <p:nvPr/>
          </p:nvSpPr>
          <p:spPr bwMode="gray">
            <a:xfrm rot="10800000">
              <a:off x="4153440" y="1971098"/>
              <a:ext cx="3682679" cy="3818235"/>
            </a:xfrm>
            <a:prstGeom prst="pie">
              <a:avLst>
                <a:gd name="adj1" fmla="val 5393424"/>
                <a:gd name="adj2" fmla="val 1620000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5E6110-B855-4D0F-A092-AE563380D5F6}"/>
                </a:ext>
              </a:extLst>
            </p:cNvPr>
            <p:cNvSpPr/>
            <p:nvPr/>
          </p:nvSpPr>
          <p:spPr bwMode="gray">
            <a:xfrm rot="10800000">
              <a:off x="4621768" y="2471281"/>
              <a:ext cx="2746028" cy="2746026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A2E86E3-6E29-40C2-B0EE-BA78BFC20988}"/>
                </a:ext>
              </a:extLst>
            </p:cNvPr>
            <p:cNvSpPr/>
            <p:nvPr/>
          </p:nvSpPr>
          <p:spPr bwMode="gray">
            <a:xfrm rot="10800000">
              <a:off x="4153442" y="1997391"/>
              <a:ext cx="3682678" cy="368267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2000">
                  <a:schemeClr val="bg1"/>
                </a:gs>
                <a:gs pos="13000">
                  <a:srgbClr val="FCE500"/>
                </a:gs>
                <a:gs pos="78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B3ACC74E-69B5-489E-9888-6DA668DBA5E7}"/>
                </a:ext>
              </a:extLst>
            </p:cNvPr>
            <p:cNvSpPr/>
            <p:nvPr/>
          </p:nvSpPr>
          <p:spPr bwMode="gray">
            <a:xfrm>
              <a:off x="4153441" y="1935176"/>
              <a:ext cx="3682679" cy="3818235"/>
            </a:xfrm>
            <a:prstGeom prst="pie">
              <a:avLst>
                <a:gd name="adj1" fmla="val 5393424"/>
                <a:gd name="adj2" fmla="val 1620000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518C88A8-CDA2-42A4-A753-3E66345AFFC8}"/>
                </a:ext>
              </a:extLst>
            </p:cNvPr>
            <p:cNvSpPr/>
            <p:nvPr/>
          </p:nvSpPr>
          <p:spPr bwMode="gray">
            <a:xfrm>
              <a:off x="4996677" y="2863098"/>
              <a:ext cx="1951838" cy="1951838"/>
            </a:xfrm>
            <a:prstGeom prst="pie">
              <a:avLst>
                <a:gd name="adj1" fmla="val 5313479"/>
                <a:gd name="adj2" fmla="val 16259291"/>
              </a:avLst>
            </a:prstGeom>
            <a:solidFill>
              <a:srgbClr val="FCE500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EDBF1CC-DF50-4DB7-B616-A4AEA1D3919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94781" y="1412284"/>
              <a:ext cx="0" cy="4861516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C8891D-E715-46C0-AD99-29B32CB4A4B2}"/>
                </a:ext>
              </a:extLst>
            </p:cNvPr>
            <p:cNvGrpSpPr/>
            <p:nvPr/>
          </p:nvGrpSpPr>
          <p:grpSpPr>
            <a:xfrm>
              <a:off x="5134613" y="2978558"/>
              <a:ext cx="1720342" cy="1720341"/>
              <a:chOff x="622243" y="2907516"/>
              <a:chExt cx="1584176" cy="158417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F6DAC8-E752-4104-8614-C36F6006EB79}"/>
                  </a:ext>
                </a:extLst>
              </p:cNvPr>
              <p:cNvSpPr/>
              <p:nvPr/>
            </p:nvSpPr>
            <p:spPr bwMode="gray">
              <a:xfrm>
                <a:off x="622243" y="2907516"/>
                <a:ext cx="1584176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10800000" scaled="0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01CCE8-8E0E-40E3-B39E-77239AD9189C}"/>
                  </a:ext>
                </a:extLst>
              </p:cNvPr>
              <p:cNvSpPr txBox="1"/>
              <p:nvPr/>
            </p:nvSpPr>
            <p:spPr bwMode="gray">
              <a:xfrm>
                <a:off x="1142133" y="3090633"/>
                <a:ext cx="557513" cy="3809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3200" dirty="0" err="1">
                    <a:solidFill>
                      <a:schemeClr val="bg1"/>
                    </a:solidFill>
                  </a:rPr>
                  <a:t>Fe</a:t>
                </a:r>
                <a:endParaRPr lang="en-GB" sz="32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1DF47E-B6E0-4E55-B280-B162F699F36F}"/>
                  </a:ext>
                </a:extLst>
              </p:cNvPr>
              <p:cNvSpPr txBox="1"/>
              <p:nvPr/>
            </p:nvSpPr>
            <p:spPr bwMode="gray">
              <a:xfrm>
                <a:off x="973275" y="3937849"/>
                <a:ext cx="888315" cy="3809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3200" dirty="0" err="1">
                    <a:solidFill>
                      <a:schemeClr val="bg1"/>
                    </a:solidFill>
                  </a:rPr>
                  <a:t>FeO</a:t>
                </a:r>
                <a:endParaRPr lang="en-GB" sz="3200" baseline="-25000" dirty="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09FEF0-A2FF-4057-ACD1-FE270ADB4CD3}"/>
                  </a:ext>
                </a:extLst>
              </p:cNvPr>
              <p:cNvCxnSpPr>
                <a:cxnSpLocks/>
                <a:stCxn id="19" idx="2"/>
                <a:endCxn id="20" idx="0"/>
              </p:cNvCxnSpPr>
              <p:nvPr/>
            </p:nvCxnSpPr>
            <p:spPr bwMode="gray">
              <a:xfrm flipH="1">
                <a:off x="1417432" y="3471609"/>
                <a:ext cx="3458" cy="46624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1CC80F0-51E9-489C-B082-621FEFA0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3197" y="1935176"/>
            <a:ext cx="3836072" cy="2190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50-14AE-4CC5-A215-70BB6D433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Boundary Layer Processes:</a:t>
            </a:r>
            <a:br>
              <a:rPr lang="en-GB" dirty="0"/>
            </a:br>
            <a:r>
              <a:rPr lang="en-GB" dirty="0"/>
              <a:t>Evaporation and Nanoparticle 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A5DF-84F7-4421-8ABE-4E67459939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4FCB9-6DB4-4507-81C4-102E0D1B28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3799A-3BFD-4BEE-87BF-11230580FE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27AA0A-C971-453F-BB80-C7028942F311}"/>
              </a:ext>
            </a:extLst>
          </p:cNvPr>
          <p:cNvSpPr txBox="1"/>
          <p:nvPr/>
        </p:nvSpPr>
        <p:spPr bwMode="gray">
          <a:xfrm>
            <a:off x="800892" y="1402655"/>
            <a:ext cx="4648980" cy="461665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400" b="1" dirty="0"/>
              <a:t>Boundary Layer Resolved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B287A5-C56D-409C-BE5C-BB35E69C0161}"/>
              </a:ext>
            </a:extLst>
          </p:cNvPr>
          <p:cNvSpPr txBox="1"/>
          <p:nvPr/>
        </p:nvSpPr>
        <p:spPr bwMode="gray">
          <a:xfrm>
            <a:off x="6742128" y="1402654"/>
            <a:ext cx="4648980" cy="461665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400" b="1" dirty="0"/>
              <a:t>Euler-Lagrange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E9339D6-9D30-44C1-9D17-0173E40754DF}"/>
              </a:ext>
            </a:extLst>
          </p:cNvPr>
          <p:cNvSpPr txBox="1"/>
          <p:nvPr/>
        </p:nvSpPr>
        <p:spPr bwMode="gray">
          <a:xfrm>
            <a:off x="7002737" y="1914313"/>
            <a:ext cx="3435348" cy="585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 err="1">
                <a:solidFill>
                  <a:srgbClr val="002D4C"/>
                </a:solidFill>
              </a:rPr>
              <a:t>Cell</a:t>
            </a:r>
            <a:r>
              <a:rPr lang="de-DE" b="1" dirty="0">
                <a:solidFill>
                  <a:srgbClr val="002D4C"/>
                </a:solidFill>
              </a:rPr>
              <a:t> </a:t>
            </a:r>
            <a:r>
              <a:rPr lang="de-DE" b="1" dirty="0" err="1">
                <a:solidFill>
                  <a:srgbClr val="002D4C"/>
                </a:solidFill>
              </a:rPr>
              <a:t>values</a:t>
            </a:r>
            <a:r>
              <a:rPr lang="de-DE" b="1" dirty="0">
                <a:solidFill>
                  <a:srgbClr val="002D4C"/>
                </a:solidFill>
              </a:rPr>
              <a:t> </a:t>
            </a:r>
            <a:r>
              <a:rPr lang="de-DE" b="1" dirty="0" err="1">
                <a:solidFill>
                  <a:srgbClr val="002D4C"/>
                </a:solidFill>
              </a:rPr>
              <a:t>are</a:t>
            </a:r>
            <a:r>
              <a:rPr lang="de-DE" b="1" dirty="0">
                <a:solidFill>
                  <a:srgbClr val="002D4C"/>
                </a:solidFill>
              </a:rPr>
              <a:t> </a:t>
            </a:r>
            <a:r>
              <a:rPr lang="de-DE" b="1" dirty="0" err="1">
                <a:solidFill>
                  <a:srgbClr val="002D4C"/>
                </a:solidFill>
              </a:rPr>
              <a:t>known</a:t>
            </a:r>
            <a:r>
              <a:rPr lang="de-DE" b="1" dirty="0">
                <a:solidFill>
                  <a:srgbClr val="002D4C"/>
                </a:solidFill>
              </a:rPr>
              <a:t>, </a:t>
            </a:r>
            <a:r>
              <a:rPr lang="de-DE" b="1" dirty="0" err="1">
                <a:solidFill>
                  <a:srgbClr val="002D4C"/>
                </a:solidFill>
              </a:rPr>
              <a:t>surface</a:t>
            </a:r>
            <a:r>
              <a:rPr lang="de-DE" b="1" dirty="0">
                <a:solidFill>
                  <a:srgbClr val="002D4C"/>
                </a:solidFill>
              </a:rPr>
              <a:t> </a:t>
            </a:r>
            <a:r>
              <a:rPr lang="de-DE" b="1" dirty="0" err="1">
                <a:solidFill>
                  <a:srgbClr val="002D4C"/>
                </a:solidFill>
              </a:rPr>
              <a:t>values</a:t>
            </a:r>
            <a:r>
              <a:rPr lang="de-DE" b="1" dirty="0">
                <a:solidFill>
                  <a:srgbClr val="002D4C"/>
                </a:solidFill>
              </a:rPr>
              <a:t> </a:t>
            </a:r>
            <a:r>
              <a:rPr lang="de-DE" b="1" dirty="0" err="1">
                <a:solidFill>
                  <a:srgbClr val="002D4C"/>
                </a:solidFill>
              </a:rPr>
              <a:t>require</a:t>
            </a:r>
            <a:r>
              <a:rPr lang="de-DE" b="1" dirty="0">
                <a:solidFill>
                  <a:srgbClr val="002D4C"/>
                </a:solidFill>
              </a:rPr>
              <a:t> </a:t>
            </a:r>
            <a:r>
              <a:rPr lang="de-DE" b="1" dirty="0" err="1">
                <a:solidFill>
                  <a:srgbClr val="002D4C"/>
                </a:solidFill>
              </a:rPr>
              <a:t>modelling</a:t>
            </a:r>
            <a:endParaRPr lang="en-GB" b="1" dirty="0" err="1">
              <a:solidFill>
                <a:srgbClr val="002D4C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38D4E8-ECE6-4814-A0DA-D9791EE97BBC}"/>
              </a:ext>
            </a:extLst>
          </p:cNvPr>
          <p:cNvSpPr txBox="1"/>
          <p:nvPr/>
        </p:nvSpPr>
        <p:spPr bwMode="gray">
          <a:xfrm>
            <a:off x="6289412" y="2809826"/>
            <a:ext cx="595510" cy="374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400" b="1" dirty="0">
                <a:solidFill>
                  <a:srgbClr val="002D4C"/>
                </a:solidFill>
              </a:rPr>
              <a:t>?</a:t>
            </a:r>
            <a:endParaRPr lang="en-GB" sz="2400" b="1" dirty="0" err="1">
              <a:solidFill>
                <a:srgbClr val="002D4C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C002A1F-A8D8-4887-AF97-77F8747B012D}"/>
              </a:ext>
            </a:extLst>
          </p:cNvPr>
          <p:cNvSpPr txBox="1"/>
          <p:nvPr/>
        </p:nvSpPr>
        <p:spPr bwMode="gray">
          <a:xfrm flipH="1">
            <a:off x="7149875" y="2786677"/>
            <a:ext cx="912553" cy="374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2400" b="1" dirty="0"/>
              <a:t>✓</a:t>
            </a:r>
            <a:endParaRPr lang="en-GB" sz="2400" b="1" dirty="0">
              <a:solidFill>
                <a:srgbClr val="002D4C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325F15A-1D74-47FD-B8B3-35B642D55B09}"/>
              </a:ext>
            </a:extLst>
          </p:cNvPr>
          <p:cNvSpPr/>
          <p:nvPr/>
        </p:nvSpPr>
        <p:spPr bwMode="gray">
          <a:xfrm rot="7138007" flipV="1">
            <a:off x="7658645" y="2794423"/>
            <a:ext cx="527196" cy="69655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A77151-92E4-4A45-8508-4B7EA78C41C4}"/>
                  </a:ext>
                </a:extLst>
              </p:cNvPr>
              <p:cNvSpPr txBox="1"/>
              <p:nvPr/>
            </p:nvSpPr>
            <p:spPr bwMode="gray">
              <a:xfrm>
                <a:off x="7025396" y="2677170"/>
                <a:ext cx="4791532" cy="1826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b="1" dirty="0">
                    <a:solidFill>
                      <a:srgbClr val="009682"/>
                    </a:solidFill>
                  </a:rPr>
                  <a:t>Evaporation</a:t>
                </a:r>
              </a:p>
              <a:p>
                <a:pPr marL="285750" indent="-285750"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rgbClr val="009682"/>
                    </a:solidFill>
                  </a:rPr>
                  <a:t>Iron </a:t>
                </a:r>
                <a:r>
                  <a:rPr lang="de-DE" dirty="0" err="1">
                    <a:solidFill>
                      <a:srgbClr val="009682"/>
                    </a:solidFill>
                  </a:rPr>
                  <a:t>concentration</a:t>
                </a:r>
                <a:r>
                  <a:rPr lang="de-DE" dirty="0">
                    <a:solidFill>
                      <a:srgbClr val="009682"/>
                    </a:solidFill>
                  </a:rPr>
                  <a:t> </a:t>
                </a:r>
                <a:r>
                  <a:rPr lang="de-DE" dirty="0" err="1">
                    <a:solidFill>
                      <a:srgbClr val="009682"/>
                    </a:solidFill>
                  </a:rPr>
                  <a:t>gradient</a:t>
                </a:r>
                <a:r>
                  <a:rPr lang="de-DE" dirty="0">
                    <a:solidFill>
                      <a:srgbClr val="009682"/>
                    </a:solidFill>
                  </a:rPr>
                  <a:t>? </a:t>
                </a:r>
              </a:p>
              <a:p>
                <a:pPr lvl="5"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dirty="0">
                    <a:solidFill>
                      <a:srgbClr val="009682"/>
                    </a:solidFill>
                    <a:sym typeface="Wingdings" panose="05000000000000000000" pitchFamily="2" charset="2"/>
                  </a:rPr>
                  <a:t> Sherwood </a:t>
                </a:r>
                <a:r>
                  <a:rPr lang="de-DE" dirty="0" err="1">
                    <a:solidFill>
                      <a:srgbClr val="009682"/>
                    </a:solidFill>
                    <a:sym typeface="Wingdings" panose="05000000000000000000" pitchFamily="2" charset="2"/>
                  </a:rPr>
                  <a:t>correlation</a:t>
                </a:r>
                <a:endParaRPr lang="de-DE" dirty="0">
                  <a:solidFill>
                    <a:srgbClr val="009682"/>
                  </a:solidFill>
                </a:endParaRPr>
              </a:p>
              <a:p>
                <a:pPr marL="285750" indent="-285750"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9682"/>
                    </a:solidFill>
                  </a:rPr>
                  <a:t>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800" b="0" i="1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8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Fe</m:t>
                        </m:r>
                        <m:r>
                          <a:rPr lang="de-DE" sz="1800" b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de-DE" sz="1800" b="0" i="1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de-DE" sz="180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009682"/>
                    </a:solidFill>
                  </a:rPr>
                  <a:t>?</a:t>
                </a:r>
              </a:p>
              <a:p>
                <a:pPr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en-GB" dirty="0">
                    <a:solidFill>
                      <a:srgbClr val="009682"/>
                    </a:solidFill>
                    <a:sym typeface="Wingdings" panose="05000000000000000000" pitchFamily="2" charset="2"/>
                  </a:rPr>
                  <a:t> Film values with 1/3-rule</a:t>
                </a:r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A77151-92E4-4A45-8508-4B7EA78C4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25396" y="2677170"/>
                <a:ext cx="4791532" cy="1826719"/>
              </a:xfrm>
              <a:prstGeom prst="rect">
                <a:avLst/>
              </a:prstGeom>
              <a:blipFill>
                <a:blip r:embed="rId3"/>
                <a:stretch>
                  <a:fillRect t="-4000" r="-5980" b="-7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232F6815-4245-4C8F-A1E2-DF333976700D}"/>
              </a:ext>
            </a:extLst>
          </p:cNvPr>
          <p:cNvSpPr txBox="1"/>
          <p:nvPr/>
        </p:nvSpPr>
        <p:spPr bwMode="gray">
          <a:xfrm>
            <a:off x="6627039" y="4758363"/>
            <a:ext cx="5189889" cy="1730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DF9B1B"/>
                </a:solidFill>
              </a:rPr>
              <a:t>Nanoparticle Formation</a:t>
            </a:r>
          </a:p>
          <a:p>
            <a:pPr marL="285750" indent="-285750"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Primarily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happens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close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to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the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particle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surface</a:t>
            </a:r>
            <a:endParaRPr lang="de-DE" dirty="0">
              <a:solidFill>
                <a:srgbClr val="DF9B1B"/>
              </a:solidFill>
            </a:endParaRPr>
          </a:p>
          <a:p>
            <a:pPr marL="285750" indent="-285750"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Effect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of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heat</a:t>
            </a:r>
            <a:r>
              <a:rPr lang="de-DE" dirty="0">
                <a:solidFill>
                  <a:srgbClr val="DF9B1B"/>
                </a:solidFill>
              </a:rPr>
              <a:t> release </a:t>
            </a:r>
            <a:r>
              <a:rPr lang="de-DE" dirty="0" err="1">
                <a:solidFill>
                  <a:srgbClr val="DF9B1B"/>
                </a:solidFill>
              </a:rPr>
              <a:t>from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condensation</a:t>
            </a:r>
            <a:r>
              <a:rPr lang="de-DE" dirty="0">
                <a:solidFill>
                  <a:srgbClr val="DF9B1B"/>
                </a:solidFill>
              </a:rPr>
              <a:t> and </a:t>
            </a:r>
            <a:r>
              <a:rPr lang="de-DE" dirty="0" err="1">
                <a:solidFill>
                  <a:srgbClr val="DF9B1B"/>
                </a:solidFill>
              </a:rPr>
              <a:t>oxidation</a:t>
            </a:r>
            <a:r>
              <a:rPr lang="de-DE" dirty="0">
                <a:solidFill>
                  <a:srgbClr val="DF9B1B"/>
                </a:solidFill>
              </a:rPr>
              <a:t> in </a:t>
            </a:r>
            <a:r>
              <a:rPr lang="de-DE" dirty="0" err="1">
                <a:solidFill>
                  <a:srgbClr val="DF9B1B"/>
                </a:solidFill>
              </a:rPr>
              <a:t>the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boundary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layer</a:t>
            </a:r>
            <a:r>
              <a:rPr lang="de-DE" dirty="0">
                <a:solidFill>
                  <a:srgbClr val="DF9B1B"/>
                </a:solidFill>
              </a:rPr>
              <a:t>?</a:t>
            </a:r>
          </a:p>
          <a:p>
            <a:pPr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en-GB" b="1" dirty="0" err="1">
              <a:solidFill>
                <a:srgbClr val="DF9B1B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7C53B4A-4E07-423C-B173-E73D3291C5B9}"/>
              </a:ext>
            </a:extLst>
          </p:cNvPr>
          <p:cNvSpPr/>
          <p:nvPr/>
        </p:nvSpPr>
        <p:spPr bwMode="gray">
          <a:xfrm rot="7806441">
            <a:off x="6435147" y="2521645"/>
            <a:ext cx="585718" cy="75952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8CD246-930A-422E-9735-B815804E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72" y="3848069"/>
            <a:ext cx="4200682" cy="2398938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BE4B932-BD2E-414F-8EC0-7125977445A7}"/>
              </a:ext>
            </a:extLst>
          </p:cNvPr>
          <p:cNvSpPr/>
          <p:nvPr/>
        </p:nvSpPr>
        <p:spPr bwMode="gray">
          <a:xfrm rot="12689250">
            <a:off x="4845868" y="2844038"/>
            <a:ext cx="585718" cy="75952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EEFA90-B077-488E-A682-5049A1C963CF}"/>
              </a:ext>
            </a:extLst>
          </p:cNvPr>
          <p:cNvSpPr/>
          <p:nvPr/>
        </p:nvSpPr>
        <p:spPr bwMode="gray">
          <a:xfrm>
            <a:off x="1397000" y="3889591"/>
            <a:ext cx="915102" cy="2086979"/>
          </a:xfrm>
          <a:prstGeom prst="rect">
            <a:avLst/>
          </a:prstGeom>
          <a:solidFill>
            <a:srgbClr val="FF0000">
              <a:alpha val="14118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7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2" grpId="0"/>
      <p:bldP spid="74" grpId="0"/>
      <p:bldP spid="75" grpId="0" animBg="1"/>
      <p:bldP spid="38" grpId="0"/>
      <p:bldP spid="40" grpId="0"/>
      <p:bldP spid="43" grpId="0" animBg="1"/>
      <p:bldP spid="50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E0279-A73B-4A4C-AAA2-2ADC2BAC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Challenges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F047A-B485-4EFB-AF4C-93281684B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7249045" cy="46847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ym typeface="Wingdings" panose="05000000000000000000" pitchFamily="2" charset="2"/>
              </a:rPr>
              <a:t>How are mass and heat transport affected by</a:t>
            </a:r>
          </a:p>
          <a:p>
            <a:pPr marL="5557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ym typeface="Wingdings" panose="05000000000000000000" pitchFamily="2" charset="2"/>
              </a:rPr>
              <a:t>Nanoparticle formation in the BL</a:t>
            </a:r>
          </a:p>
          <a:p>
            <a:pPr marL="5557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ym typeface="Wingdings" panose="05000000000000000000" pitchFamily="2" charset="2"/>
              </a:rPr>
              <a:t>Co-flowing iron and oxygen streams in the BL (especially at high ambient temperatures)</a:t>
            </a:r>
          </a:p>
          <a:p>
            <a:pPr marL="5557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ym typeface="Wingdings" panose="05000000000000000000" pitchFamily="2" charset="2"/>
              </a:rPr>
              <a:t>Do existing Nusselt and Sherwood correlations still work?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sym typeface="Wingdings" panose="05000000000000000000" pitchFamily="2" charset="2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ym typeface="Wingdings" panose="05000000000000000000" pitchFamily="2" charset="2"/>
              </a:rPr>
              <a:t>How to model the deposition of nanoparticles</a:t>
            </a:r>
          </a:p>
          <a:p>
            <a:pPr marL="5557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ym typeface="Wingdings" panose="05000000000000000000" pitchFamily="2" charset="2"/>
              </a:rPr>
              <a:t>Stefan velocity at the surface </a:t>
            </a:r>
            <a:r>
              <a:rPr lang="en-GB" sz="1800" b="1" dirty="0"/>
              <a:t>✓</a:t>
            </a:r>
            <a:endParaRPr lang="en-GB" sz="1800" b="1" dirty="0">
              <a:solidFill>
                <a:srgbClr val="002D4C"/>
              </a:solidFill>
            </a:endParaRPr>
          </a:p>
          <a:p>
            <a:pPr marL="5557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ym typeface="Wingdings" panose="05000000000000000000" pitchFamily="2" charset="2"/>
              </a:rPr>
              <a:t>Thermophoretic velocity possibly obtainable from Nusselt number</a:t>
            </a:r>
          </a:p>
          <a:p>
            <a:pPr marL="555750" lvl="1" indent="-28575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GB" sz="1800" dirty="0">
                <a:sym typeface="Wingdings" panose="05000000000000000000" pitchFamily="2" charset="2"/>
              </a:rPr>
              <a:t>Nanoparticle volume fraction at microparticle surface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800" dirty="0">
              <a:sym typeface="Wingdings" panose="05000000000000000000" pitchFamily="2" charset="2"/>
            </a:endParaRPr>
          </a:p>
          <a:p>
            <a:pPr lvl="1" indent="0">
              <a:buNone/>
            </a:pPr>
            <a:endParaRPr lang="en-GB" sz="1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008D2-6D43-43A6-947B-B03A032BCF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277-0783-4523-8A11-A9B5518186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6F68-1154-4349-B54A-510254C97E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E3483-7674-4FFD-9AE1-4CBD9B3241E1}"/>
              </a:ext>
            </a:extLst>
          </p:cNvPr>
          <p:cNvGrpSpPr/>
          <p:nvPr/>
        </p:nvGrpSpPr>
        <p:grpSpPr>
          <a:xfrm>
            <a:off x="9579166" y="1945252"/>
            <a:ext cx="2077809" cy="2077808"/>
            <a:chOff x="622243" y="2907516"/>
            <a:chExt cx="1584176" cy="158417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12FD39-B598-446A-848D-7D3C70FE85B6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C07A1A-D97E-4BC3-9E3F-3D3505BDD29B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2C0A5D-6D6F-4B20-BAC7-29AAB3DAB053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06E29DF-0EDF-4F2A-902C-50C0D7CA5514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A1589A-723D-4B74-BE85-6C4801CD975E}"/>
              </a:ext>
            </a:extLst>
          </p:cNvPr>
          <p:cNvCxnSpPr>
            <a:cxnSpLocks/>
          </p:cNvCxnSpPr>
          <p:nvPr/>
        </p:nvCxnSpPr>
        <p:spPr bwMode="gray">
          <a:xfrm>
            <a:off x="9082216" y="2113005"/>
            <a:ext cx="496950" cy="3222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38FFB0-6935-4E16-8B6E-05CE19CF86A1}"/>
              </a:ext>
            </a:extLst>
          </p:cNvPr>
          <p:cNvCxnSpPr>
            <a:cxnSpLocks/>
          </p:cNvCxnSpPr>
          <p:nvPr/>
        </p:nvCxnSpPr>
        <p:spPr bwMode="gray">
          <a:xfrm flipH="1">
            <a:off x="9084689" y="3612350"/>
            <a:ext cx="496950" cy="322268"/>
          </a:xfrm>
          <a:prstGeom prst="straightConnector1">
            <a:avLst/>
          </a:prstGeom>
          <a:ln w="28575">
            <a:solidFill>
              <a:srgbClr val="0096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BA8448-A7AE-4700-AF44-869742212946}"/>
              </a:ext>
            </a:extLst>
          </p:cNvPr>
          <p:cNvSpPr txBox="1"/>
          <p:nvPr/>
        </p:nvSpPr>
        <p:spPr bwMode="gray">
          <a:xfrm>
            <a:off x="8285205" y="1448079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/>
              <a:t>Oxygen Consumption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E07714-0B7D-4DAE-8305-79E7D0CD67D4}"/>
              </a:ext>
            </a:extLst>
          </p:cNvPr>
          <p:cNvSpPr txBox="1"/>
          <p:nvPr/>
        </p:nvSpPr>
        <p:spPr bwMode="gray">
          <a:xfrm>
            <a:off x="8285204" y="3934618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009682"/>
                </a:solidFill>
              </a:rPr>
              <a:t>Iron Evaporation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E2E0C1-4B10-49E3-8D55-8CB2485027FA}"/>
              </a:ext>
            </a:extLst>
          </p:cNvPr>
          <p:cNvCxnSpPr>
            <a:cxnSpLocks/>
          </p:cNvCxnSpPr>
          <p:nvPr/>
        </p:nvCxnSpPr>
        <p:spPr bwMode="gray">
          <a:xfrm flipH="1">
            <a:off x="8872261" y="2984156"/>
            <a:ext cx="514174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91E6833-DFE0-459A-B7ED-FC50D1274783}"/>
              </a:ext>
            </a:extLst>
          </p:cNvPr>
          <p:cNvSpPr txBox="1"/>
          <p:nvPr/>
        </p:nvSpPr>
        <p:spPr bwMode="gray">
          <a:xfrm>
            <a:off x="7624119" y="2847352"/>
            <a:ext cx="1594021" cy="471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dirty="0">
                <a:solidFill>
                  <a:srgbClr val="000000"/>
                </a:solidFill>
              </a:rPr>
              <a:t>Stefan flow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A8EB02-C896-4C55-8402-4331532CCC31}"/>
              </a:ext>
            </a:extLst>
          </p:cNvPr>
          <p:cNvCxnSpPr>
            <a:cxnSpLocks/>
          </p:cNvCxnSpPr>
          <p:nvPr/>
        </p:nvCxnSpPr>
        <p:spPr bwMode="gray">
          <a:xfrm>
            <a:off x="8961053" y="2986708"/>
            <a:ext cx="514174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785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6FDFCB9-B8BA-4CDE-B757-A1718E495DB8}"/>
              </a:ext>
            </a:extLst>
          </p:cNvPr>
          <p:cNvGrpSpPr>
            <a:grpSpLocks noChangeAspect="1"/>
          </p:cNvGrpSpPr>
          <p:nvPr/>
        </p:nvGrpSpPr>
        <p:grpSpPr>
          <a:xfrm>
            <a:off x="5116211" y="2192407"/>
            <a:ext cx="1753356" cy="1753356"/>
            <a:chOff x="622243" y="2907516"/>
            <a:chExt cx="1584176" cy="1584176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3E5D53F-45BA-4748-B29A-DFB34D738CA4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331709D0-842A-4747-B059-28D54E8D762E}"/>
                </a:ext>
              </a:extLst>
            </p:cNvPr>
            <p:cNvSpPr txBox="1"/>
            <p:nvPr/>
          </p:nvSpPr>
          <p:spPr bwMode="gray">
            <a:xfrm>
              <a:off x="1135907" y="347814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56423-D972-4F4B-9EB8-EAEE700AA130}"/>
              </a:ext>
            </a:extLst>
          </p:cNvPr>
          <p:cNvGrpSpPr/>
          <p:nvPr/>
        </p:nvGrpSpPr>
        <p:grpSpPr>
          <a:xfrm rot="468841">
            <a:off x="5975343" y="2794860"/>
            <a:ext cx="2006141" cy="1903381"/>
            <a:chOff x="2201384" y="1388982"/>
            <a:chExt cx="2006141" cy="190338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3525E6-DCCA-4D98-963B-002A234161A7}"/>
                </a:ext>
              </a:extLst>
            </p:cNvPr>
            <p:cNvSpPr txBox="1"/>
            <p:nvPr/>
          </p:nvSpPr>
          <p:spPr bwMode="gray">
            <a:xfrm rot="21131159">
              <a:off x="3592865" y="1525957"/>
              <a:ext cx="614660" cy="313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2000" dirty="0" err="1">
                  <a:solidFill>
                    <a:srgbClr val="009682"/>
                  </a:solidFill>
                  <a:cs typeface="Times New Roman" panose="02020603050405020304" pitchFamily="18" charset="0"/>
                </a:rPr>
                <a:t>Fe</a:t>
              </a:r>
              <a:r>
                <a:rPr lang="de-DE" sz="2000" dirty="0">
                  <a:solidFill>
                    <a:srgbClr val="009682"/>
                  </a:solidFill>
                  <a:cs typeface="Times New Roman" panose="02020603050405020304" pitchFamily="18" charset="0"/>
                </a:rPr>
                <a:t>(g)</a:t>
              </a:r>
              <a:endParaRPr lang="en-GB" sz="2000" dirty="0" err="1">
                <a:solidFill>
                  <a:srgbClr val="00968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CEBE59-8311-40F1-A58F-6E7A0DA9CF96}"/>
                </a:ext>
              </a:extLst>
            </p:cNvPr>
            <p:cNvSpPr/>
            <p:nvPr/>
          </p:nvSpPr>
          <p:spPr bwMode="gray">
            <a:xfrm rot="4369442">
              <a:off x="2651968" y="276876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D1A9ED-4B43-496B-A70A-0ED7DBB064A7}"/>
                </a:ext>
              </a:extLst>
            </p:cNvPr>
            <p:cNvSpPr/>
            <p:nvPr/>
          </p:nvSpPr>
          <p:spPr bwMode="gray">
            <a:xfrm rot="4369442">
              <a:off x="2475072" y="2798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EAD1E0A-6BD6-4DC2-AAC2-72067786CEE0}"/>
                </a:ext>
              </a:extLst>
            </p:cNvPr>
            <p:cNvSpPr/>
            <p:nvPr/>
          </p:nvSpPr>
          <p:spPr bwMode="gray">
            <a:xfrm rot="4369442">
              <a:off x="2606247" y="28485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37CC74-1AD8-470B-9DEE-B5E5FDEE3BF4}"/>
                </a:ext>
              </a:extLst>
            </p:cNvPr>
            <p:cNvSpPr/>
            <p:nvPr/>
          </p:nvSpPr>
          <p:spPr bwMode="gray">
            <a:xfrm rot="3328591">
              <a:off x="3360667" y="24483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BE43038-8600-4716-80A8-CDA05B32B894}"/>
                </a:ext>
              </a:extLst>
            </p:cNvPr>
            <p:cNvSpPr/>
            <p:nvPr/>
          </p:nvSpPr>
          <p:spPr bwMode="gray">
            <a:xfrm rot="4369442">
              <a:off x="2706397" y="284789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8D3BD0-FEFE-464D-AEDE-8B4C2B500A15}"/>
                </a:ext>
              </a:extLst>
            </p:cNvPr>
            <p:cNvSpPr/>
            <p:nvPr/>
          </p:nvSpPr>
          <p:spPr bwMode="gray">
            <a:xfrm rot="4369442">
              <a:off x="2636147" y="268592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25CB09-E291-4BD6-ABD7-12F325A7A47E}"/>
                </a:ext>
              </a:extLst>
            </p:cNvPr>
            <p:cNvSpPr/>
            <p:nvPr/>
          </p:nvSpPr>
          <p:spPr bwMode="gray">
            <a:xfrm rot="4369442">
              <a:off x="2738069" y="272096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5140572-2FD3-4166-ACFA-EFD50FCE4BBE}"/>
                </a:ext>
              </a:extLst>
            </p:cNvPr>
            <p:cNvSpPr/>
            <p:nvPr/>
          </p:nvSpPr>
          <p:spPr bwMode="gray">
            <a:xfrm rot="4369442">
              <a:off x="2548015" y="27337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266DD1-6F88-48FC-95DF-C0381A6F201C}"/>
                </a:ext>
              </a:extLst>
            </p:cNvPr>
            <p:cNvSpPr/>
            <p:nvPr/>
          </p:nvSpPr>
          <p:spPr bwMode="gray">
            <a:xfrm rot="3328591">
              <a:off x="3194190" y="159664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40BC76-6B75-4BCD-8AB2-35CE76D6D97C}"/>
                </a:ext>
              </a:extLst>
            </p:cNvPr>
            <p:cNvSpPr/>
            <p:nvPr/>
          </p:nvSpPr>
          <p:spPr bwMode="gray">
            <a:xfrm rot="3328591">
              <a:off x="3517391" y="285783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DA6A58D-4908-4B46-91CC-F1737A943BAC}"/>
                </a:ext>
              </a:extLst>
            </p:cNvPr>
            <p:cNvSpPr/>
            <p:nvPr/>
          </p:nvSpPr>
          <p:spPr bwMode="gray">
            <a:xfrm rot="4369442">
              <a:off x="2344518" y="27738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CBFBF8A-1B23-4E5B-AAB2-AD4F85082789}"/>
                </a:ext>
              </a:extLst>
            </p:cNvPr>
            <p:cNvSpPr/>
            <p:nvPr/>
          </p:nvSpPr>
          <p:spPr bwMode="gray">
            <a:xfrm rot="3328591">
              <a:off x="3111232" y="241796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86C0C5-C5AF-49EF-825F-B99F84B2C27B}"/>
                </a:ext>
              </a:extLst>
            </p:cNvPr>
            <p:cNvSpPr/>
            <p:nvPr/>
          </p:nvSpPr>
          <p:spPr bwMode="gray">
            <a:xfrm rot="4369442">
              <a:off x="2420624" y="27302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CFF567D-6CFC-4237-ABE6-67F0E7EC4536}"/>
                </a:ext>
              </a:extLst>
            </p:cNvPr>
            <p:cNvSpPr/>
            <p:nvPr/>
          </p:nvSpPr>
          <p:spPr bwMode="gray">
            <a:xfrm rot="3328591">
              <a:off x="3055314" y="250422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F3502F-297F-435A-832C-2DD97886F27C}"/>
                </a:ext>
              </a:extLst>
            </p:cNvPr>
            <p:cNvSpPr/>
            <p:nvPr/>
          </p:nvSpPr>
          <p:spPr bwMode="gray">
            <a:xfrm rot="3328591">
              <a:off x="3448433" y="190352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6F9ADA0-E108-46FB-926A-0662CFDFA248}"/>
                </a:ext>
              </a:extLst>
            </p:cNvPr>
            <p:cNvSpPr/>
            <p:nvPr/>
          </p:nvSpPr>
          <p:spPr bwMode="gray">
            <a:xfrm rot="3328591">
              <a:off x="3189128" y="202140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DBE522A-F46A-4E37-8A76-7F81E7754276}"/>
                </a:ext>
              </a:extLst>
            </p:cNvPr>
            <p:cNvSpPr/>
            <p:nvPr/>
          </p:nvSpPr>
          <p:spPr bwMode="gray">
            <a:xfrm rot="4369442">
              <a:off x="2574061" y="295333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0316934-9377-4FF1-9705-DBFF2C717FD6}"/>
                </a:ext>
              </a:extLst>
            </p:cNvPr>
            <p:cNvSpPr/>
            <p:nvPr/>
          </p:nvSpPr>
          <p:spPr bwMode="gray">
            <a:xfrm rot="4369442">
              <a:off x="2297845" y="28679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35B465-9471-42E1-81C8-BE2C040E8372}"/>
                </a:ext>
              </a:extLst>
            </p:cNvPr>
            <p:cNvSpPr/>
            <p:nvPr/>
          </p:nvSpPr>
          <p:spPr bwMode="gray">
            <a:xfrm rot="4369442">
              <a:off x="2470184" y="29432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9523D0C-6D37-4DF5-BE3B-801F1896282C}"/>
                </a:ext>
              </a:extLst>
            </p:cNvPr>
            <p:cNvSpPr/>
            <p:nvPr/>
          </p:nvSpPr>
          <p:spPr bwMode="gray">
            <a:xfrm rot="4369442">
              <a:off x="2408517" y="28445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BBF5F1E-9139-457E-A0BD-CAF1E5E7680D}"/>
                </a:ext>
              </a:extLst>
            </p:cNvPr>
            <p:cNvSpPr/>
            <p:nvPr/>
          </p:nvSpPr>
          <p:spPr bwMode="gray">
            <a:xfrm rot="4369442">
              <a:off x="2246559" y="27690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6E44026-3071-4872-A35D-7A67B830AC62}"/>
                </a:ext>
              </a:extLst>
            </p:cNvPr>
            <p:cNvSpPr/>
            <p:nvPr/>
          </p:nvSpPr>
          <p:spPr bwMode="gray">
            <a:xfrm rot="4369442">
              <a:off x="2527516" y="28747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ABDD65-C879-4771-8739-40C666C85F1D}"/>
                </a:ext>
              </a:extLst>
            </p:cNvPr>
            <p:cNvSpPr/>
            <p:nvPr/>
          </p:nvSpPr>
          <p:spPr bwMode="gray">
            <a:xfrm rot="4369442">
              <a:off x="2646993" y="29232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25EED87-2A98-4765-8AF1-8CE8C114666E}"/>
                </a:ext>
              </a:extLst>
            </p:cNvPr>
            <p:cNvSpPr/>
            <p:nvPr/>
          </p:nvSpPr>
          <p:spPr bwMode="gray">
            <a:xfrm rot="4369442">
              <a:off x="2393510" y="29288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E0E9470-F861-439C-A249-7228B5A2A05B}"/>
                </a:ext>
              </a:extLst>
            </p:cNvPr>
            <p:cNvSpPr/>
            <p:nvPr/>
          </p:nvSpPr>
          <p:spPr bwMode="gray">
            <a:xfrm rot="2428591">
              <a:off x="3099863" y="258831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2765B0F-13E7-4A58-81E5-BD2B24D50260}"/>
                </a:ext>
              </a:extLst>
            </p:cNvPr>
            <p:cNvSpPr/>
            <p:nvPr/>
          </p:nvSpPr>
          <p:spPr bwMode="gray">
            <a:xfrm rot="2428591">
              <a:off x="3023950" y="268893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A53BF1A-C770-492C-A6C2-59057AEE5C4B}"/>
                </a:ext>
              </a:extLst>
            </p:cNvPr>
            <p:cNvSpPr/>
            <p:nvPr/>
          </p:nvSpPr>
          <p:spPr bwMode="gray">
            <a:xfrm rot="2428591">
              <a:off x="3002152" y="242787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8EC8D68-E29A-473A-8025-6F9FEFA05AAE}"/>
                </a:ext>
              </a:extLst>
            </p:cNvPr>
            <p:cNvSpPr/>
            <p:nvPr/>
          </p:nvSpPr>
          <p:spPr bwMode="gray">
            <a:xfrm rot="2428591">
              <a:off x="3281992" y="3095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74DD9E7-FC0D-4951-B942-1097C67E89A0}"/>
                </a:ext>
              </a:extLst>
            </p:cNvPr>
            <p:cNvSpPr/>
            <p:nvPr/>
          </p:nvSpPr>
          <p:spPr bwMode="gray">
            <a:xfrm rot="9496358">
              <a:off x="3277175" y="164778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DE49C3C-31F4-4076-980D-9DDB7905AB56}"/>
                </a:ext>
              </a:extLst>
            </p:cNvPr>
            <p:cNvSpPr/>
            <p:nvPr/>
          </p:nvSpPr>
          <p:spPr bwMode="gray">
            <a:xfrm rot="2428591">
              <a:off x="2995980" y="26018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B725CAE-7827-4FF8-937D-6669A4327578}"/>
                </a:ext>
              </a:extLst>
            </p:cNvPr>
            <p:cNvSpPr/>
            <p:nvPr/>
          </p:nvSpPr>
          <p:spPr bwMode="gray">
            <a:xfrm rot="2428591">
              <a:off x="2927917" y="266471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0E96B12-3A00-460A-A327-A71141BE6506}"/>
                </a:ext>
              </a:extLst>
            </p:cNvPr>
            <p:cNvSpPr/>
            <p:nvPr/>
          </p:nvSpPr>
          <p:spPr bwMode="gray">
            <a:xfrm rot="2428591">
              <a:off x="2782033" y="27968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C63F01F-AFC5-4870-BFD4-326BA7B106C3}"/>
                </a:ext>
              </a:extLst>
            </p:cNvPr>
            <p:cNvSpPr/>
            <p:nvPr/>
          </p:nvSpPr>
          <p:spPr bwMode="gray">
            <a:xfrm rot="2428591">
              <a:off x="2886210" y="277619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D09D1A-9815-434D-83B2-E703EDDF2744}"/>
                </a:ext>
              </a:extLst>
            </p:cNvPr>
            <p:cNvSpPr/>
            <p:nvPr/>
          </p:nvSpPr>
          <p:spPr bwMode="gray">
            <a:xfrm rot="2428591">
              <a:off x="2777059" y="26333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C89F2BA-0C17-4547-9E0E-284E8089D84A}"/>
                </a:ext>
              </a:extLst>
            </p:cNvPr>
            <p:cNvSpPr/>
            <p:nvPr/>
          </p:nvSpPr>
          <p:spPr bwMode="gray">
            <a:xfrm rot="2428591">
              <a:off x="2968677" y="276286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4404A3A-F0B7-448C-A2C3-5B8C9B815141}"/>
                </a:ext>
              </a:extLst>
            </p:cNvPr>
            <p:cNvSpPr/>
            <p:nvPr/>
          </p:nvSpPr>
          <p:spPr bwMode="gray">
            <a:xfrm rot="2428591">
              <a:off x="2872166" y="258156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A7DDD4E-6121-4C28-809A-3784627405DC}"/>
                </a:ext>
              </a:extLst>
            </p:cNvPr>
            <p:cNvSpPr/>
            <p:nvPr/>
          </p:nvSpPr>
          <p:spPr bwMode="gray">
            <a:xfrm rot="2428591">
              <a:off x="2926776" y="250280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47FFE93-2027-48D3-9BD2-6F03756361B7}"/>
                </a:ext>
              </a:extLst>
            </p:cNvPr>
            <p:cNvSpPr/>
            <p:nvPr/>
          </p:nvSpPr>
          <p:spPr bwMode="gray">
            <a:xfrm rot="2428591">
              <a:off x="2826675" y="269219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17C54D-3300-47B9-BEE4-F03D595022D3}"/>
                </a:ext>
              </a:extLst>
            </p:cNvPr>
            <p:cNvSpPr/>
            <p:nvPr/>
          </p:nvSpPr>
          <p:spPr bwMode="gray">
            <a:xfrm rot="9496358">
              <a:off x="3366937" y="183912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439D6D8-69F8-465E-BE50-3883B960D7B6}"/>
                </a:ext>
              </a:extLst>
            </p:cNvPr>
            <p:cNvSpPr/>
            <p:nvPr/>
          </p:nvSpPr>
          <p:spPr bwMode="gray">
            <a:xfrm rot="9496358">
              <a:off x="3432230" y="217423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5EE1F2C-E57B-4B17-A622-3640064D6160}"/>
                </a:ext>
              </a:extLst>
            </p:cNvPr>
            <p:cNvSpPr/>
            <p:nvPr/>
          </p:nvSpPr>
          <p:spPr bwMode="gray">
            <a:xfrm rot="9496358">
              <a:off x="3379344" y="23571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6CBA7A3-F233-4CBA-A579-0B7D1C946EE7}"/>
                </a:ext>
              </a:extLst>
            </p:cNvPr>
            <p:cNvSpPr/>
            <p:nvPr/>
          </p:nvSpPr>
          <p:spPr bwMode="gray">
            <a:xfrm rot="2428591">
              <a:off x="2973333" y="287783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F770C87-7F63-4A34-B035-6A0AFB3FDB4D}"/>
                </a:ext>
              </a:extLst>
            </p:cNvPr>
            <p:cNvSpPr/>
            <p:nvPr/>
          </p:nvSpPr>
          <p:spPr bwMode="gray">
            <a:xfrm rot="9496358">
              <a:off x="3142501" y="169313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23FD0D0-5F99-4277-AC28-0416B4A60BBB}"/>
                </a:ext>
              </a:extLst>
            </p:cNvPr>
            <p:cNvSpPr/>
            <p:nvPr/>
          </p:nvSpPr>
          <p:spPr bwMode="gray">
            <a:xfrm rot="2428591">
              <a:off x="3264224" y="254035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83DDD2C-C4CC-4F3A-B1AA-9AEF0C6E174F}"/>
                </a:ext>
              </a:extLst>
            </p:cNvPr>
            <p:cNvSpPr/>
            <p:nvPr/>
          </p:nvSpPr>
          <p:spPr bwMode="gray">
            <a:xfrm rot="9496358">
              <a:off x="3421862" y="20078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0B3F246-9BFA-447E-88B3-A98A1E780E98}"/>
                </a:ext>
              </a:extLst>
            </p:cNvPr>
            <p:cNvSpPr/>
            <p:nvPr/>
          </p:nvSpPr>
          <p:spPr bwMode="gray">
            <a:xfrm rot="9496358">
              <a:off x="3339091" y="17475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A868D85-65A9-4060-B7C4-DD275D4FF438}"/>
                </a:ext>
              </a:extLst>
            </p:cNvPr>
            <p:cNvSpPr/>
            <p:nvPr/>
          </p:nvSpPr>
          <p:spPr bwMode="gray">
            <a:xfrm rot="708649">
              <a:off x="3363770" y="19335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3B6CB3B-D1CF-4CDE-8442-720C4FEE63B0}"/>
                </a:ext>
              </a:extLst>
            </p:cNvPr>
            <p:cNvSpPr/>
            <p:nvPr/>
          </p:nvSpPr>
          <p:spPr bwMode="gray">
            <a:xfrm rot="708649">
              <a:off x="3443551" y="210134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374E55C-4627-40A8-BBDB-53FC9069F1D3}"/>
                </a:ext>
              </a:extLst>
            </p:cNvPr>
            <p:cNvSpPr/>
            <p:nvPr/>
          </p:nvSpPr>
          <p:spPr bwMode="gray">
            <a:xfrm rot="708649">
              <a:off x="3405241" y="22581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5AA6E7C-028B-4367-A886-823496BFEF5B}"/>
                </a:ext>
              </a:extLst>
            </p:cNvPr>
            <p:cNvSpPr/>
            <p:nvPr/>
          </p:nvSpPr>
          <p:spPr bwMode="gray">
            <a:xfrm rot="708649">
              <a:off x="3339375" y="21571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A043074-32B2-4963-8692-4EEA604F9555}"/>
                </a:ext>
              </a:extLst>
            </p:cNvPr>
            <p:cNvSpPr/>
            <p:nvPr/>
          </p:nvSpPr>
          <p:spPr bwMode="gray">
            <a:xfrm rot="708649">
              <a:off x="3324154" y="204542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A3633A1-140B-403C-88B5-E543C0437171}"/>
                </a:ext>
              </a:extLst>
            </p:cNvPr>
            <p:cNvSpPr/>
            <p:nvPr/>
          </p:nvSpPr>
          <p:spPr bwMode="gray">
            <a:xfrm rot="708649">
              <a:off x="3243405" y="209754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B79F0B9-4481-4327-8AAE-3E17A4087F37}"/>
                </a:ext>
              </a:extLst>
            </p:cNvPr>
            <p:cNvSpPr/>
            <p:nvPr/>
          </p:nvSpPr>
          <p:spPr bwMode="gray">
            <a:xfrm rot="708649">
              <a:off x="3294951" y="187039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07A46FE-AE6F-4E94-9216-2F0A507B7755}"/>
                </a:ext>
              </a:extLst>
            </p:cNvPr>
            <p:cNvSpPr/>
            <p:nvPr/>
          </p:nvSpPr>
          <p:spPr bwMode="gray">
            <a:xfrm rot="6876416">
              <a:off x="3140379" y="184173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4551091-709C-4D83-B333-459933CDE700}"/>
                </a:ext>
              </a:extLst>
            </p:cNvPr>
            <p:cNvSpPr/>
            <p:nvPr/>
          </p:nvSpPr>
          <p:spPr bwMode="gray">
            <a:xfrm rot="6876416">
              <a:off x="3127894" y="20715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4F00F8D-0EF8-4AC2-8CAB-C894E8FC91D8}"/>
                </a:ext>
              </a:extLst>
            </p:cNvPr>
            <p:cNvSpPr/>
            <p:nvPr/>
          </p:nvSpPr>
          <p:spPr bwMode="gray">
            <a:xfrm rot="6876416">
              <a:off x="3159481" y="192898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FE6D76C-E239-44D4-A17D-71CBE26CAE62}"/>
                </a:ext>
              </a:extLst>
            </p:cNvPr>
            <p:cNvSpPr/>
            <p:nvPr/>
          </p:nvSpPr>
          <p:spPr bwMode="gray">
            <a:xfrm rot="6876416">
              <a:off x="3266752" y="17414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7C3315B-8349-47B5-A331-2D4FD9FAEB7F}"/>
                </a:ext>
              </a:extLst>
            </p:cNvPr>
            <p:cNvSpPr/>
            <p:nvPr/>
          </p:nvSpPr>
          <p:spPr bwMode="gray">
            <a:xfrm rot="6876416">
              <a:off x="3242671" y="19564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4AE3FF1-C2D0-43EF-A09C-C6F912548CFD}"/>
                </a:ext>
              </a:extLst>
            </p:cNvPr>
            <p:cNvSpPr/>
            <p:nvPr/>
          </p:nvSpPr>
          <p:spPr bwMode="gray">
            <a:xfrm rot="708649">
              <a:off x="3310025" y="226181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49F4F83-DDDC-4CA3-BDD7-5B69CAF2FB51}"/>
                </a:ext>
              </a:extLst>
            </p:cNvPr>
            <p:cNvSpPr/>
            <p:nvPr/>
          </p:nvSpPr>
          <p:spPr bwMode="gray">
            <a:xfrm rot="708649">
              <a:off x="3257266" y="243958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806BF17-7BDE-401A-A3D1-3B129D90EAE2}"/>
                </a:ext>
              </a:extLst>
            </p:cNvPr>
            <p:cNvSpPr/>
            <p:nvPr/>
          </p:nvSpPr>
          <p:spPr bwMode="gray">
            <a:xfrm rot="708649">
              <a:off x="3153089" y="24953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689D3E-3702-40F2-9B2C-876E38B93D95}"/>
                </a:ext>
              </a:extLst>
            </p:cNvPr>
            <p:cNvSpPr/>
            <p:nvPr/>
          </p:nvSpPr>
          <p:spPr bwMode="gray">
            <a:xfrm rot="708649">
              <a:off x="3188624" y="239058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C250C9D-FB1D-4521-BB9E-3C512D995AF2}"/>
                </a:ext>
              </a:extLst>
            </p:cNvPr>
            <p:cNvSpPr/>
            <p:nvPr/>
          </p:nvSpPr>
          <p:spPr bwMode="gray">
            <a:xfrm rot="708649">
              <a:off x="3286542" y="23455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4250B8E-4BE3-473D-9D89-81A9AA9E6B98}"/>
                </a:ext>
              </a:extLst>
            </p:cNvPr>
            <p:cNvSpPr/>
            <p:nvPr/>
          </p:nvSpPr>
          <p:spPr bwMode="gray">
            <a:xfrm rot="6876416">
              <a:off x="3109061" y="21696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9464093-1CF2-4BB3-A066-CDD19088958E}"/>
                </a:ext>
              </a:extLst>
            </p:cNvPr>
            <p:cNvSpPr/>
            <p:nvPr/>
          </p:nvSpPr>
          <p:spPr bwMode="gray">
            <a:xfrm rot="6876416">
              <a:off x="3070750" y="232643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965C231-964E-49E5-B3D5-82A7E7166479}"/>
                </a:ext>
              </a:extLst>
            </p:cNvPr>
            <p:cNvSpPr/>
            <p:nvPr/>
          </p:nvSpPr>
          <p:spPr bwMode="gray">
            <a:xfrm rot="6876416">
              <a:off x="3190299" y="230353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CC02393-1CAC-4A4F-8758-71FD5A69B697}"/>
                </a:ext>
              </a:extLst>
            </p:cNvPr>
            <p:cNvSpPr/>
            <p:nvPr/>
          </p:nvSpPr>
          <p:spPr bwMode="gray">
            <a:xfrm rot="6876416">
              <a:off x="3203065" y="21892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027B495-CF80-4E70-B2AF-EB9FD4DBDC33}"/>
                </a:ext>
              </a:extLst>
            </p:cNvPr>
            <p:cNvSpPr/>
            <p:nvPr/>
          </p:nvSpPr>
          <p:spPr bwMode="gray">
            <a:xfrm rot="6876416">
              <a:off x="3110554" y="224752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47BD7AE-2A3D-4B61-879B-5C23280AF4EE}"/>
                </a:ext>
              </a:extLst>
            </p:cNvPr>
            <p:cNvSpPr/>
            <p:nvPr/>
          </p:nvSpPr>
          <p:spPr bwMode="gray">
            <a:xfrm rot="9496358">
              <a:off x="3223013" y="14189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4124667-725F-4BAE-AB0F-00342044CB22}"/>
                </a:ext>
              </a:extLst>
            </p:cNvPr>
            <p:cNvSpPr/>
            <p:nvPr/>
          </p:nvSpPr>
          <p:spPr bwMode="gray">
            <a:xfrm rot="6876416">
              <a:off x="3143512" y="14521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A7760A8-189F-4CE6-8239-2D73E42274FE}"/>
                </a:ext>
              </a:extLst>
            </p:cNvPr>
            <p:cNvSpPr/>
            <p:nvPr/>
          </p:nvSpPr>
          <p:spPr bwMode="gray">
            <a:xfrm rot="6876416">
              <a:off x="3333967" y="138898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BEBDEE-9111-47CD-B528-3AD9865A0983}"/>
                </a:ext>
              </a:extLst>
            </p:cNvPr>
            <p:cNvSpPr/>
            <p:nvPr/>
          </p:nvSpPr>
          <p:spPr bwMode="gray">
            <a:xfrm rot="6876416">
              <a:off x="3239809" y="181832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FAA39A3-872B-417E-80D4-2BB56461F0C6}"/>
                </a:ext>
              </a:extLst>
            </p:cNvPr>
            <p:cNvSpPr/>
            <p:nvPr/>
          </p:nvSpPr>
          <p:spPr bwMode="gray">
            <a:xfrm rot="6876416">
              <a:off x="3210072" y="167634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1543D6-78F6-48EA-B693-7F529C82F8ED}"/>
                </a:ext>
              </a:extLst>
            </p:cNvPr>
            <p:cNvSpPr/>
            <p:nvPr/>
          </p:nvSpPr>
          <p:spPr bwMode="gray">
            <a:xfrm rot="3328591">
              <a:off x="3270777" y="264520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C97323C-B2F4-4D49-891D-DCB31C655C4B}"/>
                </a:ext>
              </a:extLst>
            </p:cNvPr>
            <p:cNvSpPr/>
            <p:nvPr/>
          </p:nvSpPr>
          <p:spPr bwMode="gray">
            <a:xfrm rot="4369442">
              <a:off x="3630488" y="25691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BDBCB4B-AC1C-451C-9AF8-F4A5595C1E54}"/>
                </a:ext>
              </a:extLst>
            </p:cNvPr>
            <p:cNvSpPr/>
            <p:nvPr/>
          </p:nvSpPr>
          <p:spPr bwMode="gray">
            <a:xfrm rot="4369442">
              <a:off x="2818389" y="289433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F7DE978-17C8-4594-ACBC-953CBF6CCE0B}"/>
                </a:ext>
              </a:extLst>
            </p:cNvPr>
            <p:cNvSpPr/>
            <p:nvPr/>
          </p:nvSpPr>
          <p:spPr bwMode="gray">
            <a:xfrm rot="3328591">
              <a:off x="2415190" y="302725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D198C54-0618-4A72-AE2D-B7A3AFB61914}"/>
                </a:ext>
              </a:extLst>
            </p:cNvPr>
            <p:cNvSpPr/>
            <p:nvPr/>
          </p:nvSpPr>
          <p:spPr bwMode="gray">
            <a:xfrm rot="3328591">
              <a:off x="3532916" y="20987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A5125E4-79BF-45B2-9C17-5B58E48496CD}"/>
                </a:ext>
              </a:extLst>
            </p:cNvPr>
            <p:cNvSpPr/>
            <p:nvPr/>
          </p:nvSpPr>
          <p:spPr bwMode="gray">
            <a:xfrm rot="3328591">
              <a:off x="3555193" y="24899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43BE753-5FD5-4DE7-AFC0-7E580102329D}"/>
                </a:ext>
              </a:extLst>
            </p:cNvPr>
            <p:cNvSpPr/>
            <p:nvPr/>
          </p:nvSpPr>
          <p:spPr bwMode="gray">
            <a:xfrm rot="2428591">
              <a:off x="3420812" y="282186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07F4CE5-5013-4423-BFA8-EDAA746684EB}"/>
                </a:ext>
              </a:extLst>
            </p:cNvPr>
            <p:cNvSpPr/>
            <p:nvPr/>
          </p:nvSpPr>
          <p:spPr bwMode="gray">
            <a:xfrm rot="2428591">
              <a:off x="3443629" y="262048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5462150-F5F8-48CA-ACDD-B95EE98FA883}"/>
                </a:ext>
              </a:extLst>
            </p:cNvPr>
            <p:cNvSpPr/>
            <p:nvPr/>
          </p:nvSpPr>
          <p:spPr bwMode="gray">
            <a:xfrm rot="2428591">
              <a:off x="2870622" y="299565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138C0A1-A526-42F5-93A5-4421B10462F6}"/>
                </a:ext>
              </a:extLst>
            </p:cNvPr>
            <p:cNvSpPr/>
            <p:nvPr/>
          </p:nvSpPr>
          <p:spPr bwMode="gray">
            <a:xfrm rot="2428591">
              <a:off x="3520144" y="22054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6531016-5A79-40CD-8E72-54CF77655501}"/>
                </a:ext>
              </a:extLst>
            </p:cNvPr>
            <p:cNvSpPr/>
            <p:nvPr/>
          </p:nvSpPr>
          <p:spPr bwMode="gray">
            <a:xfrm rot="2428591">
              <a:off x="2699053" y="303485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A58D76A-3A84-4969-8313-B265F0ECC813}"/>
                </a:ext>
              </a:extLst>
            </p:cNvPr>
            <p:cNvSpPr/>
            <p:nvPr/>
          </p:nvSpPr>
          <p:spPr bwMode="gray">
            <a:xfrm rot="2428591">
              <a:off x="3462632" y="251024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984088A-ED0E-430A-A75E-F3B0AFF24D83}"/>
                </a:ext>
              </a:extLst>
            </p:cNvPr>
            <p:cNvSpPr/>
            <p:nvPr/>
          </p:nvSpPr>
          <p:spPr bwMode="gray">
            <a:xfrm rot="2428591">
              <a:off x="3501011" y="272657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9C60630-CC00-442F-AC5F-182317BA4D69}"/>
                </a:ext>
              </a:extLst>
            </p:cNvPr>
            <p:cNvSpPr/>
            <p:nvPr/>
          </p:nvSpPr>
          <p:spPr bwMode="gray">
            <a:xfrm rot="2428591">
              <a:off x="2737169" y="295716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65B2F9C-9809-4B91-A9C4-77D968F06DD6}"/>
                </a:ext>
              </a:extLst>
            </p:cNvPr>
            <p:cNvSpPr/>
            <p:nvPr/>
          </p:nvSpPr>
          <p:spPr bwMode="gray">
            <a:xfrm rot="2428591">
              <a:off x="3362465" y="254184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8B3E4E9-8365-4882-87F5-E90D94E1FFDC}"/>
                </a:ext>
              </a:extLst>
            </p:cNvPr>
            <p:cNvSpPr/>
            <p:nvPr/>
          </p:nvSpPr>
          <p:spPr bwMode="gray">
            <a:xfrm rot="2428591">
              <a:off x="3431193" y="306691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187027B-A9D2-4DC6-9B6F-53E48ED63FEF}"/>
                </a:ext>
              </a:extLst>
            </p:cNvPr>
            <p:cNvSpPr/>
            <p:nvPr/>
          </p:nvSpPr>
          <p:spPr bwMode="gray">
            <a:xfrm rot="2428591">
              <a:off x="3442789" y="180581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0106501-24AB-466F-AF7B-D1D0F803AE2B}"/>
                </a:ext>
              </a:extLst>
            </p:cNvPr>
            <p:cNvSpPr/>
            <p:nvPr/>
          </p:nvSpPr>
          <p:spPr bwMode="gray">
            <a:xfrm rot="2428591">
              <a:off x="3473548" y="241048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F3B1C58-BE3C-4430-AE33-B56F1475EAB4}"/>
                </a:ext>
              </a:extLst>
            </p:cNvPr>
            <p:cNvSpPr/>
            <p:nvPr/>
          </p:nvSpPr>
          <p:spPr bwMode="gray">
            <a:xfrm rot="2428591">
              <a:off x="3551442" y="26421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E302E505-756C-4B9B-AAAC-FD0C1B67A305}"/>
                </a:ext>
              </a:extLst>
            </p:cNvPr>
            <p:cNvSpPr/>
            <p:nvPr/>
          </p:nvSpPr>
          <p:spPr bwMode="gray">
            <a:xfrm rot="9496358">
              <a:off x="2623110" y="310436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9F1BEC5-6245-46A2-8FF3-5F8F2D72AB46}"/>
                </a:ext>
              </a:extLst>
            </p:cNvPr>
            <p:cNvSpPr/>
            <p:nvPr/>
          </p:nvSpPr>
          <p:spPr bwMode="gray">
            <a:xfrm rot="9496358">
              <a:off x="3338343" y="287360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B9F6686-C8E1-4BAB-BCAE-E0B64E3821E8}"/>
                </a:ext>
              </a:extLst>
            </p:cNvPr>
            <p:cNvSpPr/>
            <p:nvPr/>
          </p:nvSpPr>
          <p:spPr bwMode="gray">
            <a:xfrm rot="2428591">
              <a:off x="2897805" y="285762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048FF6D-0C20-458C-A67F-8D321E671791}"/>
                </a:ext>
              </a:extLst>
            </p:cNvPr>
            <p:cNvSpPr/>
            <p:nvPr/>
          </p:nvSpPr>
          <p:spPr bwMode="gray">
            <a:xfrm rot="2428591">
              <a:off x="2534893" y="304593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AC41CA0D-4E3C-45DD-A5E0-0F89C9C78A70}"/>
                </a:ext>
              </a:extLst>
            </p:cNvPr>
            <p:cNvSpPr/>
            <p:nvPr/>
          </p:nvSpPr>
          <p:spPr bwMode="gray">
            <a:xfrm rot="708649">
              <a:off x="2912906" y="311758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8D7CF3C-4356-44F3-AAB4-52723F08E95B}"/>
                </a:ext>
              </a:extLst>
            </p:cNvPr>
            <p:cNvSpPr/>
            <p:nvPr/>
          </p:nvSpPr>
          <p:spPr bwMode="gray">
            <a:xfrm rot="708649">
              <a:off x="3396801" y="27162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EBFA3B3-D657-4245-8A6B-52729524C35C}"/>
                </a:ext>
              </a:extLst>
            </p:cNvPr>
            <p:cNvSpPr/>
            <p:nvPr/>
          </p:nvSpPr>
          <p:spPr bwMode="gray">
            <a:xfrm rot="708649">
              <a:off x="3513139" y="230963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0CFE426-4AA2-4998-A3F1-DBC51A549A9A}"/>
                </a:ext>
              </a:extLst>
            </p:cNvPr>
            <p:cNvSpPr/>
            <p:nvPr/>
          </p:nvSpPr>
          <p:spPr bwMode="gray">
            <a:xfrm rot="708649">
              <a:off x="2813305" y="30922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94506E7-94FE-40F5-BC4C-B23BD87251BA}"/>
                </a:ext>
              </a:extLst>
            </p:cNvPr>
            <p:cNvSpPr/>
            <p:nvPr/>
          </p:nvSpPr>
          <p:spPr bwMode="gray">
            <a:xfrm rot="708649">
              <a:off x="3225664" y="275959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10B9DE2-0661-4425-94B6-DC69E529FC7E}"/>
                </a:ext>
              </a:extLst>
            </p:cNvPr>
            <p:cNvSpPr/>
            <p:nvPr/>
          </p:nvSpPr>
          <p:spPr bwMode="gray">
            <a:xfrm rot="708649">
              <a:off x="2295908" y="298350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367170C-8324-4897-9439-19A18D01F35A}"/>
                </a:ext>
              </a:extLst>
            </p:cNvPr>
            <p:cNvSpPr/>
            <p:nvPr/>
          </p:nvSpPr>
          <p:spPr bwMode="gray">
            <a:xfrm rot="708649">
              <a:off x="2201384" y="285428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F6EF023-7DCA-4FC0-B4F1-F48FB7F100E5}"/>
                </a:ext>
              </a:extLst>
            </p:cNvPr>
            <p:cNvSpPr/>
            <p:nvPr/>
          </p:nvSpPr>
          <p:spPr bwMode="gray">
            <a:xfrm rot="708649">
              <a:off x="3326617" y="298529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14CD390-5E10-4E37-935E-FA61735DD189}"/>
                </a:ext>
              </a:extLst>
            </p:cNvPr>
            <p:cNvSpPr/>
            <p:nvPr/>
          </p:nvSpPr>
          <p:spPr bwMode="gray">
            <a:xfrm rot="708649">
              <a:off x="3768921" y="243115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F884BAB-A809-40F6-9843-6C2C85D88FA0}"/>
                </a:ext>
              </a:extLst>
            </p:cNvPr>
            <p:cNvSpPr/>
            <p:nvPr/>
          </p:nvSpPr>
          <p:spPr bwMode="gray">
            <a:xfrm rot="6876416">
              <a:off x="3379872" y="168375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5B779DB-0BD0-4AF3-BAF8-9F85A4C992CB}"/>
                </a:ext>
              </a:extLst>
            </p:cNvPr>
            <p:cNvSpPr/>
            <p:nvPr/>
          </p:nvSpPr>
          <p:spPr bwMode="gray">
            <a:xfrm rot="6876416">
              <a:off x="3317931" y="159370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7E8416E-ED1B-43BB-82BA-FB0891BAF36F}"/>
                </a:ext>
              </a:extLst>
            </p:cNvPr>
            <p:cNvSpPr/>
            <p:nvPr/>
          </p:nvSpPr>
          <p:spPr bwMode="gray">
            <a:xfrm rot="3328591">
              <a:off x="3665822" y="268553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091D7BB-7495-4CE3-BF41-23FC272C83F4}"/>
                </a:ext>
              </a:extLst>
            </p:cNvPr>
            <p:cNvSpPr/>
            <p:nvPr/>
          </p:nvSpPr>
          <p:spPr bwMode="gray">
            <a:xfrm rot="3328591">
              <a:off x="3149503" y="292841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D615FC0-02E6-4670-BCBC-B4BCC8963B51}"/>
                </a:ext>
              </a:extLst>
            </p:cNvPr>
            <p:cNvSpPr/>
            <p:nvPr/>
          </p:nvSpPr>
          <p:spPr bwMode="gray">
            <a:xfrm rot="2428591">
              <a:off x="3054506" y="308182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A95DE0D-9D1A-4BDF-AD4A-EFA43A61E8B9}"/>
                </a:ext>
              </a:extLst>
            </p:cNvPr>
            <p:cNvSpPr/>
            <p:nvPr/>
          </p:nvSpPr>
          <p:spPr bwMode="gray">
            <a:xfrm rot="2428591">
              <a:off x="3023902" y="316568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42F2C5C-3048-4520-99DC-C570CD47C1F1}"/>
                </a:ext>
              </a:extLst>
            </p:cNvPr>
            <p:cNvSpPr/>
            <p:nvPr/>
          </p:nvSpPr>
          <p:spPr bwMode="gray">
            <a:xfrm rot="2428591">
              <a:off x="3001647" y="297526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F1371CF-36D0-4A48-9B48-3DEA4BE634C7}"/>
                </a:ext>
              </a:extLst>
            </p:cNvPr>
            <p:cNvSpPr/>
            <p:nvPr/>
          </p:nvSpPr>
          <p:spPr bwMode="gray">
            <a:xfrm rot="2428591">
              <a:off x="3169159" y="308559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2276AA63-EF9F-492D-9114-988FDC940790}"/>
                </a:ext>
              </a:extLst>
            </p:cNvPr>
            <p:cNvSpPr/>
            <p:nvPr/>
          </p:nvSpPr>
          <p:spPr bwMode="gray">
            <a:xfrm rot="708649">
              <a:off x="3144024" y="270437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292CF2C-D53E-4925-88F7-75321F61B91B}"/>
                </a:ext>
              </a:extLst>
            </p:cNvPr>
            <p:cNvSpPr/>
            <p:nvPr/>
          </p:nvSpPr>
          <p:spPr bwMode="gray">
            <a:xfrm rot="4369442">
              <a:off x="3233612" y="286382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ECE0972-52E8-4E42-B9D5-A256571C17F0}"/>
                </a:ext>
              </a:extLst>
            </p:cNvPr>
            <p:cNvSpPr/>
            <p:nvPr/>
          </p:nvSpPr>
          <p:spPr bwMode="gray">
            <a:xfrm rot="4369442">
              <a:off x="2920066" y="323396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89F85085-BDE8-43C0-8DAA-FE1651FA5379}"/>
                </a:ext>
              </a:extLst>
            </p:cNvPr>
            <p:cNvSpPr/>
            <p:nvPr/>
          </p:nvSpPr>
          <p:spPr bwMode="gray">
            <a:xfrm rot="2428591">
              <a:off x="3159754" y="317501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93C7D9A-0D2E-4AB1-A8BD-413C23A5055C}"/>
                </a:ext>
              </a:extLst>
            </p:cNvPr>
            <p:cNvSpPr/>
            <p:nvPr/>
          </p:nvSpPr>
          <p:spPr bwMode="gray">
            <a:xfrm rot="2428591">
              <a:off x="3784634" y="2807322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599A92E-4F6A-41F2-AF32-D31DF2C98E8B}"/>
                </a:ext>
              </a:extLst>
            </p:cNvPr>
            <p:cNvSpPr/>
            <p:nvPr/>
          </p:nvSpPr>
          <p:spPr bwMode="gray">
            <a:xfrm rot="2428591">
              <a:off x="3128494" y="281495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430D3E7-399D-42DE-849C-A9A6D9DA3EFC}"/>
                </a:ext>
              </a:extLst>
            </p:cNvPr>
            <p:cNvSpPr/>
            <p:nvPr/>
          </p:nvSpPr>
          <p:spPr bwMode="gray">
            <a:xfrm rot="2428591">
              <a:off x="3621278" y="2841769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7D59370-81CA-4F65-A8FB-65E897CFF7CA}"/>
                </a:ext>
              </a:extLst>
            </p:cNvPr>
            <p:cNvSpPr/>
            <p:nvPr/>
          </p:nvSpPr>
          <p:spPr bwMode="gray">
            <a:xfrm rot="2428591">
              <a:off x="3322894" y="276455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16B2069-3784-4306-9651-3D20F901453F}"/>
                </a:ext>
              </a:extLst>
            </p:cNvPr>
            <p:cNvSpPr/>
            <p:nvPr/>
          </p:nvSpPr>
          <p:spPr bwMode="gray">
            <a:xfrm rot="9496358">
              <a:off x="3276496" y="321621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260F109-C35E-4A7D-B327-0F43BA3336CD}"/>
                </a:ext>
              </a:extLst>
            </p:cNvPr>
            <p:cNvSpPr/>
            <p:nvPr/>
          </p:nvSpPr>
          <p:spPr bwMode="gray">
            <a:xfrm rot="2428591">
              <a:off x="3453666" y="295349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CA8E3D-F49C-4C4C-A312-05D7BE274011}"/>
                </a:ext>
              </a:extLst>
            </p:cNvPr>
            <p:cNvSpPr/>
            <p:nvPr/>
          </p:nvSpPr>
          <p:spPr bwMode="gray">
            <a:xfrm rot="708649">
              <a:off x="3214587" y="2985908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B4B3DC4-90CD-4851-9746-5945AEC20F8F}"/>
                </a:ext>
              </a:extLst>
            </p:cNvPr>
            <p:cNvSpPr/>
            <p:nvPr/>
          </p:nvSpPr>
          <p:spPr bwMode="gray">
            <a:xfrm rot="2428591">
              <a:off x="3037157" y="2806855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CABA83B-362D-4DD4-B240-E896B6855D1D}"/>
                </a:ext>
              </a:extLst>
            </p:cNvPr>
            <p:cNvSpPr/>
            <p:nvPr/>
          </p:nvSpPr>
          <p:spPr bwMode="gray">
            <a:xfrm rot="2428591">
              <a:off x="3542698" y="1963560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78D3F29-C25C-4A38-A720-97E6E4D42FFA}"/>
                </a:ext>
              </a:extLst>
            </p:cNvPr>
            <p:cNvSpPr/>
            <p:nvPr/>
          </p:nvSpPr>
          <p:spPr bwMode="gray">
            <a:xfrm rot="4369442">
              <a:off x="3708889" y="220269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C5FF087-EE37-4078-AD0B-CEFCF2F13BA4}"/>
                </a:ext>
              </a:extLst>
            </p:cNvPr>
            <p:cNvSpPr/>
            <p:nvPr/>
          </p:nvSpPr>
          <p:spPr bwMode="gray">
            <a:xfrm rot="2428591">
              <a:off x="3791323" y="2331103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DF73F6A-A59F-447D-A37F-E0831E50C054}"/>
                </a:ext>
              </a:extLst>
            </p:cNvPr>
            <p:cNvSpPr/>
            <p:nvPr/>
          </p:nvSpPr>
          <p:spPr bwMode="gray">
            <a:xfrm rot="2428591">
              <a:off x="3618878" y="2186987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0C13DF5-6332-4C12-B086-9AC4AE3998A0}"/>
                </a:ext>
              </a:extLst>
            </p:cNvPr>
            <p:cNvSpPr/>
            <p:nvPr/>
          </p:nvSpPr>
          <p:spPr bwMode="gray">
            <a:xfrm rot="9496358">
              <a:off x="3711982" y="2527684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629989D-3430-4ED1-ADAC-E8B779E5B7D9}"/>
                </a:ext>
              </a:extLst>
            </p:cNvPr>
            <p:cNvSpPr/>
            <p:nvPr/>
          </p:nvSpPr>
          <p:spPr bwMode="gray">
            <a:xfrm rot="2428591">
              <a:off x="3645667" y="2391911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858A757-FA81-4733-9861-048617108F87}"/>
                </a:ext>
              </a:extLst>
            </p:cNvPr>
            <p:cNvSpPr/>
            <p:nvPr/>
          </p:nvSpPr>
          <p:spPr bwMode="gray">
            <a:xfrm rot="708649">
              <a:off x="3641910" y="2288186"/>
              <a:ext cx="58398" cy="58398"/>
            </a:xfrm>
            <a:prstGeom prst="ellipse">
              <a:avLst/>
            </a:prstGeom>
            <a:solidFill>
              <a:schemeClr val="accent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rgbClr val="009682"/>
                </a:solidFill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63AD669-513D-49F4-AA90-7C747D39208D}"/>
              </a:ext>
            </a:extLst>
          </p:cNvPr>
          <p:cNvGrpSpPr/>
          <p:nvPr/>
        </p:nvGrpSpPr>
        <p:grpSpPr>
          <a:xfrm>
            <a:off x="4945383" y="2030181"/>
            <a:ext cx="2077809" cy="2077808"/>
            <a:chOff x="622243" y="2907516"/>
            <a:chExt cx="1584176" cy="1584176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07002108-8BDB-4D26-BC64-B6D22204E8D0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7100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79C4CA98-A318-4EE3-A92B-5942DE90E65C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CD28E502-82B5-4E7E-9637-7B1F1D34814F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CD966D45-0B6D-4362-B33B-99F6899AC0DF}"/>
                </a:ext>
              </a:extLst>
            </p:cNvPr>
            <p:cNvCxnSpPr>
              <a:cxnSpLocks/>
              <a:stCxn id="229" idx="2"/>
              <a:endCxn id="230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F5801B7F-C190-4371-81BB-AF8850DFC6E0}"/>
              </a:ext>
            </a:extLst>
          </p:cNvPr>
          <p:cNvGrpSpPr/>
          <p:nvPr/>
        </p:nvGrpSpPr>
        <p:grpSpPr>
          <a:xfrm>
            <a:off x="4945383" y="2030181"/>
            <a:ext cx="2077809" cy="2077808"/>
            <a:chOff x="622243" y="2907516"/>
            <a:chExt cx="1584176" cy="1584176"/>
          </a:xfrm>
        </p:grpSpPr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A17CDB8-0D8E-4056-8484-610590138140}"/>
                </a:ext>
              </a:extLst>
            </p:cNvPr>
            <p:cNvSpPr/>
            <p:nvPr/>
          </p:nvSpPr>
          <p:spPr bwMode="gray">
            <a:xfrm>
              <a:off x="622243" y="2907516"/>
              <a:ext cx="1584176" cy="158417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9D665A6D-2402-4328-A024-001976A9DD23}"/>
                </a:ext>
              </a:extLst>
            </p:cNvPr>
            <p:cNvSpPr txBox="1"/>
            <p:nvPr/>
          </p:nvSpPr>
          <p:spPr bwMode="gray">
            <a:xfrm>
              <a:off x="1142133" y="3090633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F3CDECB2-FB15-49C2-B18E-28DE14471090}"/>
                </a:ext>
              </a:extLst>
            </p:cNvPr>
            <p:cNvSpPr txBox="1"/>
            <p:nvPr/>
          </p:nvSpPr>
          <p:spPr bwMode="gray">
            <a:xfrm>
              <a:off x="973275" y="3937849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097EE0EC-3B2A-4247-95DB-66C95D4FAC9D}"/>
                </a:ext>
              </a:extLst>
            </p:cNvPr>
            <p:cNvCxnSpPr>
              <a:cxnSpLocks/>
              <a:stCxn id="479" idx="2"/>
              <a:endCxn id="480" idx="0"/>
            </p:cNvCxnSpPr>
            <p:nvPr/>
          </p:nvCxnSpPr>
          <p:spPr bwMode="gray">
            <a:xfrm flipH="1">
              <a:off x="1417432" y="3471609"/>
              <a:ext cx="3458" cy="46624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2E08CA0-2A36-4D77-82DF-4483F793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Modelling: Microparticle Oxidation and Nanoparticle Formation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92153-8566-48A7-AC34-515886BAFA7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A89D5E3-7873-4BCA-82DF-72A9076DAB0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154AFE-43CC-42CA-B11E-7CD9CEE4901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041305" y="6256495"/>
            <a:ext cx="5832475" cy="584200"/>
          </a:xfrm>
        </p:spPr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DE15D-DE64-4272-AFF5-2FFD98B1FDB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76D1D3-249A-42FA-ACFE-BEB8B5AF74BF}"/>
              </a:ext>
            </a:extLst>
          </p:cNvPr>
          <p:cNvSpPr txBox="1"/>
          <p:nvPr/>
        </p:nvSpPr>
        <p:spPr bwMode="gray">
          <a:xfrm>
            <a:off x="251509" y="2132484"/>
            <a:ext cx="557513" cy="374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400" dirty="0"/>
              <a:t>O</a:t>
            </a:r>
            <a:r>
              <a:rPr lang="de-DE" sz="2400" baseline="-25000" dirty="0"/>
              <a:t>2</a:t>
            </a:r>
            <a:endParaRPr lang="en-GB" sz="2400" dirty="0" err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482A174-D5C2-4F2B-A63D-E3FC82EA75AB}"/>
              </a:ext>
            </a:extLst>
          </p:cNvPr>
          <p:cNvSpPr/>
          <p:nvPr/>
        </p:nvSpPr>
        <p:spPr bwMode="gray">
          <a:xfrm>
            <a:off x="947428" y="2197344"/>
            <a:ext cx="3875464" cy="872060"/>
          </a:xfrm>
          <a:custGeom>
            <a:avLst/>
            <a:gdLst>
              <a:gd name="connsiteX0" fmla="*/ 3447 w 676184"/>
              <a:gd name="connsiteY0" fmla="*/ 0 h 431078"/>
              <a:gd name="connsiteX1" fmla="*/ 101419 w 676184"/>
              <a:gd name="connsiteY1" fmla="*/ 372292 h 431078"/>
              <a:gd name="connsiteX2" fmla="*/ 676184 w 676184"/>
              <a:gd name="connsiteY2" fmla="*/ 424543 h 43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184" h="431078">
                <a:moveTo>
                  <a:pt x="3447" y="0"/>
                </a:moveTo>
                <a:cubicBezTo>
                  <a:pt x="-3629" y="150767"/>
                  <a:pt x="-10704" y="301535"/>
                  <a:pt x="101419" y="372292"/>
                </a:cubicBezTo>
                <a:cubicBezTo>
                  <a:pt x="213542" y="443049"/>
                  <a:pt x="515076" y="434340"/>
                  <a:pt x="676184" y="424543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ECF82754-0363-4E31-B022-57C37272DDF8}"/>
              </a:ext>
            </a:extLst>
          </p:cNvPr>
          <p:cNvSpPr/>
          <p:nvPr/>
        </p:nvSpPr>
        <p:spPr bwMode="gray">
          <a:xfrm rot="12714355" flipH="1">
            <a:off x="6955333" y="2530729"/>
            <a:ext cx="954795" cy="255396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9682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B228685-38D8-4C8F-AEF9-F6B8B1A1198E}"/>
              </a:ext>
            </a:extLst>
          </p:cNvPr>
          <p:cNvSpPr txBox="1"/>
          <p:nvPr/>
        </p:nvSpPr>
        <p:spPr bwMode="gray">
          <a:xfrm>
            <a:off x="7270986" y="1455383"/>
            <a:ext cx="1724327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009682"/>
                </a:solidFill>
              </a:rPr>
              <a:t>Evaporation</a:t>
            </a:r>
            <a:endParaRPr lang="en-GB" b="1" dirty="0" err="1">
              <a:solidFill>
                <a:srgbClr val="009682"/>
              </a:solidFill>
            </a:endParaRPr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31B9A987-44ED-4C68-9566-5FCC6E177CB7}"/>
              </a:ext>
            </a:extLst>
          </p:cNvPr>
          <p:cNvSpPr/>
          <p:nvPr/>
        </p:nvSpPr>
        <p:spPr bwMode="gray">
          <a:xfrm rot="18387316" flipH="1">
            <a:off x="6243589" y="5258352"/>
            <a:ext cx="1485239" cy="290448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009682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DD17D0C-B116-4FB8-8D7B-5075B20B41B2}"/>
              </a:ext>
            </a:extLst>
          </p:cNvPr>
          <p:cNvGrpSpPr/>
          <p:nvPr/>
        </p:nvGrpSpPr>
        <p:grpSpPr>
          <a:xfrm>
            <a:off x="3767661" y="4984860"/>
            <a:ext cx="2269851" cy="1249801"/>
            <a:chOff x="620655" y="3569778"/>
            <a:chExt cx="2269851" cy="124980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761FA22E-6F0F-44F9-ABBB-A2427747BE9D}"/>
                </a:ext>
              </a:extLst>
            </p:cNvPr>
            <p:cNvGrpSpPr/>
            <p:nvPr/>
          </p:nvGrpSpPr>
          <p:grpSpPr>
            <a:xfrm>
              <a:off x="620655" y="3584263"/>
              <a:ext cx="1170619" cy="1041379"/>
              <a:chOff x="4976252" y="1913388"/>
              <a:chExt cx="1170619" cy="1041379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7505ABD-D2D5-44AC-AC4D-48A993570B6C}"/>
                  </a:ext>
                </a:extLst>
              </p:cNvPr>
              <p:cNvSpPr/>
              <p:nvPr/>
            </p:nvSpPr>
            <p:spPr bwMode="gray">
              <a:xfrm rot="502752">
                <a:off x="5480308" y="270547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773E35D-116C-4D69-B668-852A0668B223}"/>
                  </a:ext>
                </a:extLst>
              </p:cNvPr>
              <p:cNvSpPr/>
              <p:nvPr/>
            </p:nvSpPr>
            <p:spPr bwMode="gray">
              <a:xfrm rot="502752">
                <a:off x="5696332" y="21294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61184D4E-A091-41EC-A1C1-8453151EDE99}"/>
                  </a:ext>
                </a:extLst>
              </p:cNvPr>
              <p:cNvSpPr/>
              <p:nvPr/>
            </p:nvSpPr>
            <p:spPr bwMode="gray">
              <a:xfrm rot="502752">
                <a:off x="4976252" y="234543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FCF792CD-5E3D-40D6-8AAA-98886AF1BDA0}"/>
                  </a:ext>
                </a:extLst>
              </p:cNvPr>
              <p:cNvSpPr/>
              <p:nvPr/>
            </p:nvSpPr>
            <p:spPr bwMode="gray">
              <a:xfrm rot="502752">
                <a:off x="5408300" y="2345436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A1BC43F6-2846-43A2-BA79-7EAA7752F99E}"/>
                  </a:ext>
                </a:extLst>
              </p:cNvPr>
              <p:cNvSpPr/>
              <p:nvPr/>
            </p:nvSpPr>
            <p:spPr bwMode="gray">
              <a:xfrm rot="502752">
                <a:off x="5192276" y="2057404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BA2932AD-759F-40E7-BC7E-DED7D2146766}"/>
                  </a:ext>
                </a:extLst>
              </p:cNvPr>
              <p:cNvSpPr/>
              <p:nvPr/>
            </p:nvSpPr>
            <p:spPr bwMode="gray">
              <a:xfrm rot="502752">
                <a:off x="5552316" y="1913388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C03A29D-27A6-425B-BE79-22ECBF05DCF3}"/>
                  </a:ext>
                </a:extLst>
              </p:cNvPr>
              <p:cNvSpPr/>
              <p:nvPr/>
            </p:nvSpPr>
            <p:spPr bwMode="gray">
              <a:xfrm rot="502752">
                <a:off x="5984364" y="277748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B4391ED-D2BA-4C9A-9CF0-2D5A2C7DB059}"/>
                  </a:ext>
                </a:extLst>
              </p:cNvPr>
              <p:cNvSpPr/>
              <p:nvPr/>
            </p:nvSpPr>
            <p:spPr bwMode="gray">
              <a:xfrm rot="502752">
                <a:off x="5192276" y="2705476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AE9D809-EF66-4AF4-B5DB-1BCD1AACB531}"/>
                  </a:ext>
                </a:extLst>
              </p:cNvPr>
              <p:cNvSpPr/>
              <p:nvPr/>
            </p:nvSpPr>
            <p:spPr bwMode="gray">
              <a:xfrm rot="502752">
                <a:off x="5840348" y="2489452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D31FF0E-FA8B-4807-81E8-85AE608F8E6F}"/>
                </a:ext>
              </a:extLst>
            </p:cNvPr>
            <p:cNvGrpSpPr/>
            <p:nvPr/>
          </p:nvGrpSpPr>
          <p:grpSpPr>
            <a:xfrm>
              <a:off x="2173241" y="3914841"/>
              <a:ext cx="621294" cy="384668"/>
              <a:chOff x="1978460" y="1884393"/>
              <a:chExt cx="621294" cy="384668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D73940E-9F11-4C27-B311-17604A62F69A}"/>
                  </a:ext>
                </a:extLst>
              </p:cNvPr>
              <p:cNvSpPr/>
              <p:nvPr/>
            </p:nvSpPr>
            <p:spPr bwMode="gray">
              <a:xfrm rot="502752">
                <a:off x="1978460" y="1975847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D4D85843-551F-48A2-886C-051031E19EB0}"/>
                  </a:ext>
                </a:extLst>
              </p:cNvPr>
              <p:cNvSpPr/>
              <p:nvPr/>
            </p:nvSpPr>
            <p:spPr bwMode="gray">
              <a:xfrm rot="502752">
                <a:off x="2437247" y="210655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2B9B1F7E-0B83-4885-9CB7-32A73032397E}"/>
                  </a:ext>
                </a:extLst>
              </p:cNvPr>
              <p:cNvSpPr/>
              <p:nvPr/>
            </p:nvSpPr>
            <p:spPr bwMode="gray">
              <a:xfrm rot="502752">
                <a:off x="2356474" y="1884393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7E946E4-2AB3-4748-B6A1-8E0584E04158}"/>
                </a:ext>
              </a:extLst>
            </p:cNvPr>
            <p:cNvGrpSpPr/>
            <p:nvPr/>
          </p:nvGrpSpPr>
          <p:grpSpPr>
            <a:xfrm>
              <a:off x="1612527" y="3569778"/>
              <a:ext cx="906138" cy="527430"/>
              <a:chOff x="4856605" y="1802124"/>
              <a:chExt cx="906138" cy="52743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AB03620E-9DC8-4CB0-8A91-EC520A25B917}"/>
                  </a:ext>
                </a:extLst>
              </p:cNvPr>
              <p:cNvSpPr/>
              <p:nvPr/>
            </p:nvSpPr>
            <p:spPr bwMode="gray">
              <a:xfrm rot="502752">
                <a:off x="5513452" y="19008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3C0F53BE-FFD2-4F81-A325-CC5BE325E2CB}"/>
                  </a:ext>
                </a:extLst>
              </p:cNvPr>
              <p:cNvSpPr/>
              <p:nvPr/>
            </p:nvSpPr>
            <p:spPr bwMode="gray">
              <a:xfrm rot="502752">
                <a:off x="4963675" y="2080263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F50135F8-BC09-4B27-8336-8680A18E5538}"/>
                  </a:ext>
                </a:extLst>
              </p:cNvPr>
              <p:cNvSpPr/>
              <p:nvPr/>
            </p:nvSpPr>
            <p:spPr bwMode="gray">
              <a:xfrm rot="502752">
                <a:off x="4856605" y="180212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E1CB716-EFD0-4F78-B907-49185D2B4DF0}"/>
                  </a:ext>
                </a:extLst>
              </p:cNvPr>
              <p:cNvSpPr/>
              <p:nvPr/>
            </p:nvSpPr>
            <p:spPr bwMode="gray">
              <a:xfrm rot="502752">
                <a:off x="5184656" y="1874895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9C15A5CD-E7A9-4124-BD04-E898201DBC2B}"/>
                </a:ext>
              </a:extLst>
            </p:cNvPr>
            <p:cNvGrpSpPr/>
            <p:nvPr/>
          </p:nvGrpSpPr>
          <p:grpSpPr>
            <a:xfrm>
              <a:off x="1984368" y="4292149"/>
              <a:ext cx="906138" cy="527430"/>
              <a:chOff x="4856605" y="1802124"/>
              <a:chExt cx="906138" cy="527430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D9296B0-D24D-4BE6-A0F0-EBF212EE32CE}"/>
                  </a:ext>
                </a:extLst>
              </p:cNvPr>
              <p:cNvSpPr/>
              <p:nvPr/>
            </p:nvSpPr>
            <p:spPr bwMode="gray">
              <a:xfrm rot="502752">
                <a:off x="5513452" y="1900812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96B48C38-A14E-49BC-9D59-A884C6BE0DF9}"/>
                  </a:ext>
                </a:extLst>
              </p:cNvPr>
              <p:cNvSpPr/>
              <p:nvPr/>
            </p:nvSpPr>
            <p:spPr bwMode="gray">
              <a:xfrm rot="502752">
                <a:off x="4963675" y="2080263"/>
                <a:ext cx="249291" cy="249291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A515E772-5423-4869-BCB9-602FBF67A9EE}"/>
                  </a:ext>
                </a:extLst>
              </p:cNvPr>
              <p:cNvSpPr/>
              <p:nvPr/>
            </p:nvSpPr>
            <p:spPr bwMode="gray">
              <a:xfrm rot="502752">
                <a:off x="4856605" y="1802124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6972BE3-1F31-47CE-96F7-D387CCD18897}"/>
                  </a:ext>
                </a:extLst>
              </p:cNvPr>
              <p:cNvSpPr/>
              <p:nvPr/>
            </p:nvSpPr>
            <p:spPr bwMode="gray">
              <a:xfrm rot="502752">
                <a:off x="5184656" y="1874895"/>
                <a:ext cx="162507" cy="162507"/>
              </a:xfrm>
              <a:prstGeom prst="ellipse">
                <a:avLst/>
              </a:prstGeom>
              <a:solidFill>
                <a:srgbClr val="DF9B1B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rgbClr val="DF9B1B"/>
                  </a:solidFill>
                </a:endParaRPr>
              </a:p>
            </p:txBody>
          </p:sp>
        </p:grpSp>
      </p:grp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3EED6072-97D5-4AD9-8906-1612853417A9}"/>
              </a:ext>
            </a:extLst>
          </p:cNvPr>
          <p:cNvSpPr txBox="1">
            <a:spLocks/>
          </p:cNvSpPr>
          <p:nvPr/>
        </p:nvSpPr>
        <p:spPr bwMode="gray">
          <a:xfrm>
            <a:off x="-450666" y="1724578"/>
            <a:ext cx="5616575" cy="4684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de-DE" i="1" dirty="0">
              <a:latin typeface="Cambria Math" panose="02040503050406030204" pitchFamily="18" charset="0"/>
            </a:endParaRPr>
          </a:p>
          <a:p>
            <a:pPr algn="ctr"/>
            <a:endParaRPr lang="de-DE" i="1" dirty="0">
              <a:latin typeface="Cambria Math" panose="02040503050406030204" pitchFamily="18" charset="0"/>
            </a:endParaRP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78D23D6-BFC5-4CA0-962E-5709E32C7F89}"/>
                  </a:ext>
                </a:extLst>
              </p:cNvPr>
              <p:cNvSpPr txBox="1"/>
              <p:nvPr/>
            </p:nvSpPr>
            <p:spPr bwMode="gray">
              <a:xfrm>
                <a:off x="407763" y="3782092"/>
                <a:ext cx="3717787" cy="811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 = 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78D23D6-BFC5-4CA0-962E-5709E32C7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07763" y="3782092"/>
                <a:ext cx="3717787" cy="811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C5CA745-FAAB-487E-8861-B0AFF69AE9A6}"/>
                  </a:ext>
                </a:extLst>
              </p:cNvPr>
              <p:cNvSpPr txBox="1"/>
              <p:nvPr/>
            </p:nvSpPr>
            <p:spPr bwMode="gray">
              <a:xfrm>
                <a:off x="164220" y="1454032"/>
                <a:ext cx="3580672" cy="723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</a:rPr>
                            <m:t>kin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latin typeface="Cambria Math" panose="02040503050406030204" pitchFamily="18" charset="0"/>
                                    </a:rPr>
                                    <m:t>u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C5CA745-FAAB-487E-8861-B0AFF69AE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64220" y="1454032"/>
                <a:ext cx="3580672" cy="7230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1" name="Group 450">
            <a:extLst>
              <a:ext uri="{FF2B5EF4-FFF2-40B4-BE49-F238E27FC236}">
                <a16:creationId xmlns:a16="http://schemas.microsoft.com/office/drawing/2014/main" id="{7BC5226B-8DB4-4D00-85A2-C2B10500D1B5}"/>
              </a:ext>
            </a:extLst>
          </p:cNvPr>
          <p:cNvGrpSpPr/>
          <p:nvPr/>
        </p:nvGrpSpPr>
        <p:grpSpPr>
          <a:xfrm>
            <a:off x="1435954" y="2487303"/>
            <a:ext cx="3254540" cy="524400"/>
            <a:chOff x="1435954" y="2487303"/>
            <a:chExt cx="3254540" cy="524400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4E0F26B9-ED8D-459F-9EC9-5A38935D7A4B}"/>
                </a:ext>
              </a:extLst>
            </p:cNvPr>
            <p:cNvGrpSpPr/>
            <p:nvPr/>
          </p:nvGrpSpPr>
          <p:grpSpPr>
            <a:xfrm>
              <a:off x="3418403" y="2951308"/>
              <a:ext cx="115863" cy="60395"/>
              <a:chOff x="3418403" y="2951308"/>
              <a:chExt cx="115863" cy="60395"/>
            </a:xfrm>
          </p:grpSpPr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627725BA-481D-4855-9594-D67F7FAA36B2}"/>
                  </a:ext>
                </a:extLst>
              </p:cNvPr>
              <p:cNvSpPr/>
              <p:nvPr/>
            </p:nvSpPr>
            <p:spPr bwMode="gray">
              <a:xfrm rot="2214910">
                <a:off x="3475868" y="2951308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D7325A62-C6DF-42A0-9B5B-7940497991A3}"/>
                  </a:ext>
                </a:extLst>
              </p:cNvPr>
              <p:cNvSpPr/>
              <p:nvPr/>
            </p:nvSpPr>
            <p:spPr bwMode="gray">
              <a:xfrm rot="21194968">
                <a:off x="3418403" y="2953305"/>
                <a:ext cx="58398" cy="58398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4F26F11-B2A9-49AA-A356-79C3A3F5ED1D}"/>
                </a:ext>
              </a:extLst>
            </p:cNvPr>
            <p:cNvGrpSpPr/>
            <p:nvPr/>
          </p:nvGrpSpPr>
          <p:grpSpPr>
            <a:xfrm rot="19657001">
              <a:off x="4186413" y="280587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8401616-0DB8-462A-A502-56E166C822DB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AB8B091-D624-4E19-9F3D-976DAFB1092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1184721-331F-4436-AE97-739C78013796}"/>
                </a:ext>
              </a:extLst>
            </p:cNvPr>
            <p:cNvGrpSpPr/>
            <p:nvPr/>
          </p:nvGrpSpPr>
          <p:grpSpPr>
            <a:xfrm rot="1401113">
              <a:off x="4064155" y="264553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775DB3C7-3716-441B-A7B1-C964A40988A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B163593-49D5-40B4-B16B-88E4C55F2E9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AFC7AC2F-5EFD-4478-AD57-33627DB502DA}"/>
                </a:ext>
              </a:extLst>
            </p:cNvPr>
            <p:cNvGrpSpPr/>
            <p:nvPr/>
          </p:nvGrpSpPr>
          <p:grpSpPr>
            <a:xfrm rot="4013176">
              <a:off x="4373823" y="2795124"/>
              <a:ext cx="103143" cy="94509"/>
              <a:chOff x="5736551" y="3910588"/>
              <a:chExt cx="103143" cy="94509"/>
            </a:xfrm>
            <a:solidFill>
              <a:srgbClr val="002D4C"/>
            </a:solidFill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89ABB6F-C75C-4FFB-A6A6-9BBEF8888B2B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2368F98-89A8-4D3E-BA79-BE8B1DE7333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F8C3A59-DB78-451E-9F2C-07913D7F142D}"/>
                </a:ext>
              </a:extLst>
            </p:cNvPr>
            <p:cNvGrpSpPr/>
            <p:nvPr/>
          </p:nvGrpSpPr>
          <p:grpSpPr>
            <a:xfrm rot="4013176">
              <a:off x="3758307" y="262834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B02DC877-F322-48D3-9428-AE9D658930B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97D0DA3-6AD6-4EF1-86EB-60AC351B49F3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FD878772-7639-42F6-95C4-F4456BE338E3}"/>
                </a:ext>
              </a:extLst>
            </p:cNvPr>
            <p:cNvGrpSpPr/>
            <p:nvPr/>
          </p:nvGrpSpPr>
          <p:grpSpPr>
            <a:xfrm rot="2214910">
              <a:off x="3993387" y="288389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030D608-5D2A-4136-A9BF-5A17796B66B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60CA3092-7762-4308-B47E-805B44C2D80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7523D05-20EB-4A7B-942B-9D6775D0D705}"/>
                </a:ext>
              </a:extLst>
            </p:cNvPr>
            <p:cNvGrpSpPr/>
            <p:nvPr/>
          </p:nvGrpSpPr>
          <p:grpSpPr>
            <a:xfrm rot="1401113">
              <a:off x="4587351" y="2834873"/>
              <a:ext cx="103143" cy="94509"/>
              <a:chOff x="5736551" y="3910588"/>
              <a:chExt cx="103143" cy="94509"/>
            </a:xfrm>
            <a:solidFill>
              <a:srgbClr val="002D4C"/>
            </a:solidFill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6149304-D114-4D7E-8F95-2E3F8BC9E33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A9D19D8-C694-4EB6-A91B-D0D24EA19C5E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40339B26-E7D0-42B0-9875-13639A39C7F9}"/>
                </a:ext>
              </a:extLst>
            </p:cNvPr>
            <p:cNvGrpSpPr/>
            <p:nvPr/>
          </p:nvGrpSpPr>
          <p:grpSpPr>
            <a:xfrm rot="19657001">
              <a:off x="3161667" y="2732569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F9DA9D11-D7D5-4D18-BDD2-5F89E5AFC3FE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57919CFF-1517-4453-BFD5-5FCCDEB188F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B79B4141-3165-4440-AC59-F2137CDBF897}"/>
                </a:ext>
              </a:extLst>
            </p:cNvPr>
            <p:cNvGrpSpPr/>
            <p:nvPr/>
          </p:nvGrpSpPr>
          <p:grpSpPr>
            <a:xfrm rot="1401113">
              <a:off x="1699275" y="281517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C791540D-7838-465F-AF49-4528E513FF0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D6B5FD44-B54F-4E95-9B8C-60B681E2BCE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30E071CD-701D-4373-B3DE-2D2FB84A3CA5}"/>
                </a:ext>
              </a:extLst>
            </p:cNvPr>
            <p:cNvGrpSpPr/>
            <p:nvPr/>
          </p:nvGrpSpPr>
          <p:grpSpPr>
            <a:xfrm rot="4013176">
              <a:off x="1495297" y="254917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62A74BD3-09A8-40FB-B8B3-6E76984FB97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AFE23051-BB9A-4E24-8672-FEEAE3AC8554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8023C2D-2869-449B-B3AB-F5D4EF6715B3}"/>
                </a:ext>
              </a:extLst>
            </p:cNvPr>
            <p:cNvGrpSpPr/>
            <p:nvPr/>
          </p:nvGrpSpPr>
          <p:grpSpPr>
            <a:xfrm rot="2214910">
              <a:off x="1435954" y="2766253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913077BE-C598-460B-9F79-1B416763B85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2F4A68E1-01B7-4401-A29E-CB417E50FE1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D10C5620-A380-42C8-8764-7595C2A2E257}"/>
                </a:ext>
              </a:extLst>
            </p:cNvPr>
            <p:cNvGrpSpPr/>
            <p:nvPr/>
          </p:nvGrpSpPr>
          <p:grpSpPr>
            <a:xfrm>
              <a:off x="1972431" y="271441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78B12CA2-E69B-4F09-BF49-A8AB33EDB85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58C18C36-9878-4127-BB08-23549D2145A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E25E7114-57EC-47E8-81B1-B9D9B741B3BE}"/>
                </a:ext>
              </a:extLst>
            </p:cNvPr>
            <p:cNvGrpSpPr/>
            <p:nvPr/>
          </p:nvGrpSpPr>
          <p:grpSpPr>
            <a:xfrm rot="3344112">
              <a:off x="2710023" y="258343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984770BA-D101-4742-98CB-1CA409C3EFF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EC9AFD12-1388-4B52-8D51-7EB5FCA382CE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088CF67-6720-425D-AD57-3766EE4F1167}"/>
                </a:ext>
              </a:extLst>
            </p:cNvPr>
            <p:cNvGrpSpPr/>
            <p:nvPr/>
          </p:nvGrpSpPr>
          <p:grpSpPr>
            <a:xfrm rot="5956175">
              <a:off x="3073246" y="290150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78CFA814-055C-42E2-8063-4FA68E3C9B0F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D14786BC-51D3-4F28-A010-72B8935D2A6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F446544-5BBA-4FCC-BE21-EEA75D0973CC}"/>
                </a:ext>
              </a:extLst>
            </p:cNvPr>
            <p:cNvGrpSpPr/>
            <p:nvPr/>
          </p:nvGrpSpPr>
          <p:grpSpPr>
            <a:xfrm rot="4157909">
              <a:off x="1822002" y="2689737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9057362-F042-46CD-ABC5-125AFB51F53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D0AEF6D9-0727-4A2D-AA88-8E9A5320415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EF5EB4F6-D056-49F3-B078-64260833A677}"/>
                </a:ext>
              </a:extLst>
            </p:cNvPr>
            <p:cNvGrpSpPr/>
            <p:nvPr/>
          </p:nvGrpSpPr>
          <p:grpSpPr>
            <a:xfrm rot="1037115">
              <a:off x="2697617" y="282090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B35CD44D-B186-4F1B-B557-78688EB823E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B012EA1F-505D-45AE-B2BE-DDE05E829D9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37A7D993-8FA3-4872-A03B-B46DE5787EB2}"/>
                </a:ext>
              </a:extLst>
            </p:cNvPr>
            <p:cNvGrpSpPr/>
            <p:nvPr/>
          </p:nvGrpSpPr>
          <p:grpSpPr>
            <a:xfrm rot="4381227">
              <a:off x="2896644" y="2719199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80B87088-020D-4426-BD0B-0E4333B94879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B2B9399F-D13A-4D75-949E-AAECB41298E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99C31BA0-308B-4B06-8042-C9E8D6E664EE}"/>
                </a:ext>
              </a:extLst>
            </p:cNvPr>
            <p:cNvGrpSpPr/>
            <p:nvPr/>
          </p:nvGrpSpPr>
          <p:grpSpPr>
            <a:xfrm rot="6993290">
              <a:off x="2439162" y="273519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AB223B56-FA48-4523-BFF6-188C052FA2E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9B74AF7-09D9-4AE9-BEFF-A839BB3C60D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67A3E1B6-307E-403B-B6B3-9191C368F884}"/>
                </a:ext>
              </a:extLst>
            </p:cNvPr>
            <p:cNvGrpSpPr/>
            <p:nvPr/>
          </p:nvGrpSpPr>
          <p:grpSpPr>
            <a:xfrm rot="5195024">
              <a:off x="2180436" y="284255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65AEB056-5BE0-4742-BE76-F0C74254E3F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5A7B4377-F266-4934-97A2-3ECF1B7067A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9FB2FC59-8EEF-4F40-96F1-4EBBBAB63206}"/>
                </a:ext>
              </a:extLst>
            </p:cNvPr>
            <p:cNvGrpSpPr/>
            <p:nvPr/>
          </p:nvGrpSpPr>
          <p:grpSpPr>
            <a:xfrm rot="4013176">
              <a:off x="3375933" y="276745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434E3439-988D-4A5D-A109-3AB0D77F9A9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CFA4F50C-B5B4-4825-ACAD-8CC96B705BD7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28FD97BF-CEFA-4C76-AE4D-336A20993F57}"/>
                </a:ext>
              </a:extLst>
            </p:cNvPr>
            <p:cNvGrpSpPr/>
            <p:nvPr/>
          </p:nvGrpSpPr>
          <p:grpSpPr>
            <a:xfrm>
              <a:off x="3749691" y="282784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3FAE7AA0-2A81-4D9D-9354-2AB73CB1313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7DCB4617-8325-41CD-8704-3ACEF037A2D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89C94BEC-5FC3-4AAF-80E1-5DE20C8896BD}"/>
                </a:ext>
              </a:extLst>
            </p:cNvPr>
            <p:cNvGrpSpPr/>
            <p:nvPr/>
          </p:nvGrpSpPr>
          <p:grpSpPr>
            <a:xfrm rot="1401113">
              <a:off x="1875288" y="2487303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DB44DF1F-B48B-4D64-ABC2-373CF28D0213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55BE8AB0-1E59-4BEB-895C-A58FB13EE249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A98693F3-E990-459C-97F1-C9F528F71360}"/>
                </a:ext>
              </a:extLst>
            </p:cNvPr>
            <p:cNvGrpSpPr/>
            <p:nvPr/>
          </p:nvGrpSpPr>
          <p:grpSpPr>
            <a:xfrm rot="4157909">
              <a:off x="2393981" y="254520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53EEE88-CE69-4DC3-8CC4-708ADC8C581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3453847C-80F5-44EF-9404-DA8B64E36FC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6F9EA4CC-34EB-4BA7-9AFB-666000FB470C}"/>
                </a:ext>
              </a:extLst>
            </p:cNvPr>
            <p:cNvGrpSpPr/>
            <p:nvPr/>
          </p:nvGrpSpPr>
          <p:grpSpPr>
            <a:xfrm rot="5195024">
              <a:off x="2193796" y="2634088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A8447A97-D91B-49D8-9B2F-2500084A73B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1327BC65-84B7-41EA-8A0E-A0EBD3BE3DD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B982FFD1-50EB-48EB-B754-E7E50D6497B3}"/>
              </a:ext>
            </a:extLst>
          </p:cNvPr>
          <p:cNvSpPr/>
          <p:nvPr/>
        </p:nvSpPr>
        <p:spPr bwMode="gray">
          <a:xfrm flipV="1">
            <a:off x="947429" y="3051376"/>
            <a:ext cx="3875464" cy="829880"/>
          </a:xfrm>
          <a:custGeom>
            <a:avLst/>
            <a:gdLst>
              <a:gd name="connsiteX0" fmla="*/ 3447 w 676184"/>
              <a:gd name="connsiteY0" fmla="*/ 0 h 431078"/>
              <a:gd name="connsiteX1" fmla="*/ 101419 w 676184"/>
              <a:gd name="connsiteY1" fmla="*/ 372292 h 431078"/>
              <a:gd name="connsiteX2" fmla="*/ 676184 w 676184"/>
              <a:gd name="connsiteY2" fmla="*/ 424543 h 43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184" h="431078">
                <a:moveTo>
                  <a:pt x="3447" y="0"/>
                </a:moveTo>
                <a:cubicBezTo>
                  <a:pt x="-3629" y="150767"/>
                  <a:pt x="-10704" y="301535"/>
                  <a:pt x="101419" y="372292"/>
                </a:cubicBezTo>
                <a:cubicBezTo>
                  <a:pt x="213542" y="443049"/>
                  <a:pt x="515076" y="434340"/>
                  <a:pt x="676184" y="424543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2F3A1AF-705F-49B0-B5AB-A07F544E443E}"/>
              </a:ext>
            </a:extLst>
          </p:cNvPr>
          <p:cNvGrpSpPr/>
          <p:nvPr/>
        </p:nvGrpSpPr>
        <p:grpSpPr>
          <a:xfrm>
            <a:off x="1447020" y="3166421"/>
            <a:ext cx="3254540" cy="513025"/>
            <a:chOff x="1447020" y="3166421"/>
            <a:chExt cx="3254540" cy="513025"/>
          </a:xfrm>
        </p:grpSpPr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4AE18D28-E7DC-4BB7-83E3-CD7EDA836BED}"/>
                </a:ext>
              </a:extLst>
            </p:cNvPr>
            <p:cNvGrpSpPr/>
            <p:nvPr/>
          </p:nvGrpSpPr>
          <p:grpSpPr>
            <a:xfrm rot="1942999" flipV="1">
              <a:off x="4197479" y="3266366"/>
              <a:ext cx="103143" cy="94509"/>
              <a:chOff x="5736551" y="3910588"/>
              <a:chExt cx="103143" cy="94509"/>
            </a:xfrm>
            <a:solidFill>
              <a:schemeClr val="tx1">
                <a:alpha val="22000"/>
              </a:schemeClr>
            </a:solidFill>
          </p:grpSpPr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3C76359-8E5E-45B0-9E19-F9B39F136BE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972557EC-C9FC-4B21-BBA7-99717D1BEC3C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D4D79FD8-2C69-4D85-B9E2-008D9C88E27A}"/>
                </a:ext>
              </a:extLst>
            </p:cNvPr>
            <p:cNvGrpSpPr/>
            <p:nvPr/>
          </p:nvGrpSpPr>
          <p:grpSpPr>
            <a:xfrm rot="20198887" flipV="1">
              <a:off x="4075221" y="3426702"/>
              <a:ext cx="103143" cy="94509"/>
              <a:chOff x="5736551" y="3910588"/>
              <a:chExt cx="103143" cy="94509"/>
            </a:xfrm>
            <a:solidFill>
              <a:schemeClr val="tx1">
                <a:alpha val="22000"/>
              </a:schemeClr>
            </a:solidFill>
          </p:grpSpPr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3B24C0C9-D50C-467D-8D4C-7965404AFB70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1A0C2C1-5700-4E23-B554-406E44807BA8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B552F3EE-E1C5-4150-8E58-D466FEDBE98A}"/>
                </a:ext>
              </a:extLst>
            </p:cNvPr>
            <p:cNvGrpSpPr/>
            <p:nvPr/>
          </p:nvGrpSpPr>
          <p:grpSpPr>
            <a:xfrm rot="17586824" flipV="1">
              <a:off x="4384889" y="3277116"/>
              <a:ext cx="103143" cy="94509"/>
              <a:chOff x="5736551" y="3910588"/>
              <a:chExt cx="103143" cy="94509"/>
            </a:xfrm>
            <a:solidFill>
              <a:srgbClr val="002D4C">
                <a:alpha val="16000"/>
              </a:srgbClr>
            </a:solidFill>
          </p:grpSpPr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91CC77BF-4256-49A2-9AF2-7E708888F761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D608D6BF-10F4-42FA-8554-1B54308C09F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68785359-A771-4001-B6CD-F219CC0EF7AF}"/>
                </a:ext>
              </a:extLst>
            </p:cNvPr>
            <p:cNvGrpSpPr/>
            <p:nvPr/>
          </p:nvGrpSpPr>
          <p:grpSpPr>
            <a:xfrm rot="17586824" flipV="1">
              <a:off x="3769373" y="3443892"/>
              <a:ext cx="103143" cy="94509"/>
              <a:chOff x="5736551" y="3910588"/>
              <a:chExt cx="103143" cy="94509"/>
            </a:xfrm>
            <a:solidFill>
              <a:schemeClr val="tx1">
                <a:alpha val="28000"/>
              </a:schemeClr>
            </a:solidFill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5B2C6026-1C0A-4E3B-942B-BB5030AA978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9F8A21A-9EB4-4F04-A361-9BE97CEB6EC3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D8E7BF87-5D67-4E64-BF09-70889E50619B}"/>
                </a:ext>
              </a:extLst>
            </p:cNvPr>
            <p:cNvGrpSpPr/>
            <p:nvPr/>
          </p:nvGrpSpPr>
          <p:grpSpPr>
            <a:xfrm rot="19385090" flipV="1">
              <a:off x="4004453" y="3188344"/>
              <a:ext cx="103143" cy="94509"/>
              <a:chOff x="5736551" y="3910588"/>
              <a:chExt cx="103143" cy="94509"/>
            </a:xfrm>
            <a:solidFill>
              <a:schemeClr val="tx1">
                <a:alpha val="29000"/>
              </a:schemeClr>
            </a:solidFill>
          </p:grpSpPr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CCCA9C40-90B4-4A45-8EAE-F16CA86BAB6C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CC746FA2-B690-46E7-BDD2-9057E4B504B9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1F8D4FD5-2C02-4886-8C32-0EF4E3CD7DE5}"/>
                </a:ext>
              </a:extLst>
            </p:cNvPr>
            <p:cNvGrpSpPr/>
            <p:nvPr/>
          </p:nvGrpSpPr>
          <p:grpSpPr>
            <a:xfrm rot="20198887" flipV="1">
              <a:off x="4598417" y="3237367"/>
              <a:ext cx="103143" cy="94509"/>
              <a:chOff x="5736551" y="3910588"/>
              <a:chExt cx="103143" cy="94509"/>
            </a:xfrm>
            <a:solidFill>
              <a:srgbClr val="002D4C">
                <a:alpha val="4000"/>
              </a:srgbClr>
            </a:solidFill>
          </p:grpSpPr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A822F40A-3B84-4A0C-9EC8-9E8D5CAD913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D9B81456-7B3F-4BC3-95FA-7F0F7185F21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6F1013BD-7B82-492A-AEDE-DF7B1E75D3E3}"/>
                </a:ext>
              </a:extLst>
            </p:cNvPr>
            <p:cNvGrpSpPr/>
            <p:nvPr/>
          </p:nvGrpSpPr>
          <p:grpSpPr>
            <a:xfrm rot="1942999" flipV="1">
              <a:off x="3172733" y="3339671"/>
              <a:ext cx="103143" cy="94509"/>
              <a:chOff x="5736551" y="3910588"/>
              <a:chExt cx="103143" cy="94509"/>
            </a:xfrm>
            <a:solidFill>
              <a:schemeClr val="tx1">
                <a:alpha val="72000"/>
              </a:schemeClr>
            </a:solidFill>
          </p:grpSpPr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51CDD8B-AAA2-4B8D-A12D-D3023A544855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2DEAE578-5F37-43BF-8205-15273E3DB6D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7456BAB3-68AE-4990-BFCB-F071232AC840}"/>
                </a:ext>
              </a:extLst>
            </p:cNvPr>
            <p:cNvGrpSpPr/>
            <p:nvPr/>
          </p:nvGrpSpPr>
          <p:grpSpPr>
            <a:xfrm rot="20198887" flipV="1">
              <a:off x="1710341" y="325706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9F00E319-61D9-4F84-B833-46E415982408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6CDBF709-A798-480B-BF35-91AFF55EAA88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CCFF1A1B-0CEB-439B-8854-E880C6D9C8C5}"/>
                </a:ext>
              </a:extLst>
            </p:cNvPr>
            <p:cNvGrpSpPr/>
            <p:nvPr/>
          </p:nvGrpSpPr>
          <p:grpSpPr>
            <a:xfrm rot="17586824" flipV="1">
              <a:off x="1506363" y="3523066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1E73705-2AD3-4E0B-8415-F8DE90C6EC54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462A53DF-5435-4226-9407-3392E40391F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428618A8-E483-4529-8831-0CA77F2D4D88}"/>
                </a:ext>
              </a:extLst>
            </p:cNvPr>
            <p:cNvGrpSpPr/>
            <p:nvPr/>
          </p:nvGrpSpPr>
          <p:grpSpPr>
            <a:xfrm rot="19385090" flipV="1">
              <a:off x="1447020" y="3305987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C7711C50-6BE5-4D72-81B8-1888CF387A3C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03C46151-218E-45A0-9C4C-42FE734E6B5B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B4F2D3B5-076B-43A0-A4CF-F744E1B8CC19}"/>
                </a:ext>
              </a:extLst>
            </p:cNvPr>
            <p:cNvGrpSpPr/>
            <p:nvPr/>
          </p:nvGrpSpPr>
          <p:grpSpPr>
            <a:xfrm flipV="1">
              <a:off x="1983497" y="335782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43498876-65EB-4D31-A54E-08E662FF0E9E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0AF099CF-4CEE-4E82-9DA8-11711E2AC9A9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E4AA257E-FAD1-4E07-83AB-A601C0D75D88}"/>
                </a:ext>
              </a:extLst>
            </p:cNvPr>
            <p:cNvGrpSpPr/>
            <p:nvPr/>
          </p:nvGrpSpPr>
          <p:grpSpPr>
            <a:xfrm rot="18255888" flipV="1">
              <a:off x="2721089" y="3488802"/>
              <a:ext cx="103143" cy="94509"/>
              <a:chOff x="5736551" y="3910588"/>
              <a:chExt cx="103143" cy="94509"/>
            </a:xfrm>
            <a:solidFill>
              <a:schemeClr val="tx1">
                <a:alpha val="80000"/>
              </a:schemeClr>
            </a:solidFill>
          </p:grpSpPr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F9BF7DB4-855E-470C-AD4F-FF5D4719680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25F70E6C-65A1-4289-8AEF-B32B9CF6E35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3BD7057C-ACB3-4D41-9465-9BFD22522A45}"/>
                </a:ext>
              </a:extLst>
            </p:cNvPr>
            <p:cNvGrpSpPr/>
            <p:nvPr/>
          </p:nvGrpSpPr>
          <p:grpSpPr>
            <a:xfrm rot="15643825" flipV="1">
              <a:off x="3084312" y="3170738"/>
              <a:ext cx="103143" cy="94509"/>
              <a:chOff x="5736551" y="3910588"/>
              <a:chExt cx="103143" cy="94509"/>
            </a:xfrm>
            <a:solidFill>
              <a:schemeClr val="tx1">
                <a:alpha val="80000"/>
              </a:schemeClr>
            </a:solidFill>
          </p:grpSpPr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09BD748-E2F8-4958-B0DD-324040035DA6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DCE72AC-089D-4001-BC10-084145665CCD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5524157-B418-4E5A-8984-4D42F0C10773}"/>
                </a:ext>
              </a:extLst>
            </p:cNvPr>
            <p:cNvGrpSpPr/>
            <p:nvPr/>
          </p:nvGrpSpPr>
          <p:grpSpPr>
            <a:xfrm rot="17442091" flipV="1">
              <a:off x="1833068" y="3382503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AD04DD3B-3BA7-43FA-A774-FF4613D110F3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0AB9C7D8-DB37-4796-BB7C-399B900028A6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77743C6F-128D-4B95-8451-F9535372A21C}"/>
                </a:ext>
              </a:extLst>
            </p:cNvPr>
            <p:cNvGrpSpPr/>
            <p:nvPr/>
          </p:nvGrpSpPr>
          <p:grpSpPr>
            <a:xfrm rot="20562885" flipV="1">
              <a:off x="2708683" y="3251334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46C13854-34D8-417A-8A20-B5611C9C04F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B136A0C1-0EBD-4E80-91C2-76D7EC741C12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5BFCCB6F-70E0-46B7-A511-B11377536484}"/>
                </a:ext>
              </a:extLst>
            </p:cNvPr>
            <p:cNvGrpSpPr/>
            <p:nvPr/>
          </p:nvGrpSpPr>
          <p:grpSpPr>
            <a:xfrm rot="17218773" flipV="1">
              <a:off x="2907710" y="3353041"/>
              <a:ext cx="103143" cy="94509"/>
              <a:chOff x="5736551" y="3910588"/>
              <a:chExt cx="103143" cy="94509"/>
            </a:xfrm>
            <a:solidFill>
              <a:schemeClr val="tx1">
                <a:alpha val="84000"/>
              </a:schemeClr>
            </a:solidFill>
          </p:grpSpPr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174C1C9-6115-4F31-9E5B-7443371ED372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10EBA615-C1AD-4E47-AF2D-35AD4633197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04E5AF45-D992-4551-90F1-ADFE63B1093B}"/>
                </a:ext>
              </a:extLst>
            </p:cNvPr>
            <p:cNvGrpSpPr/>
            <p:nvPr/>
          </p:nvGrpSpPr>
          <p:grpSpPr>
            <a:xfrm rot="14606710" flipV="1">
              <a:off x="2450228" y="3337045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014737FE-77BF-48E4-ABF9-E4AE1B11D2CF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E3F38041-387C-4F94-A709-DA31428AE741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738760FC-0C43-4A2A-9A84-D70945BA643B}"/>
                </a:ext>
              </a:extLst>
            </p:cNvPr>
            <p:cNvGrpSpPr/>
            <p:nvPr/>
          </p:nvGrpSpPr>
          <p:grpSpPr>
            <a:xfrm rot="16404976" flipV="1">
              <a:off x="2191502" y="322968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6F75B1FC-A95E-447A-B8F9-0ADAD352643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3C4FB3AE-FD2C-49D7-A815-71CD710A8B1F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ABC3C9C2-EA76-46DA-9681-899C37C9CB52}"/>
                </a:ext>
              </a:extLst>
            </p:cNvPr>
            <p:cNvGrpSpPr/>
            <p:nvPr/>
          </p:nvGrpSpPr>
          <p:grpSpPr>
            <a:xfrm rot="17586824" flipV="1">
              <a:off x="3386999" y="3304786"/>
              <a:ext cx="103143" cy="94509"/>
              <a:chOff x="5736551" y="3910588"/>
              <a:chExt cx="103143" cy="94509"/>
            </a:xfrm>
            <a:solidFill>
              <a:schemeClr val="tx1">
                <a:alpha val="74000"/>
              </a:schemeClr>
            </a:solidFill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0089B11E-CBA6-4837-9FBF-156FC6966163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DA129FAE-50C0-48C4-8690-525A1CCFFEA5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9432A3F6-B099-4063-A69A-0D2F28EEC96E}"/>
                </a:ext>
              </a:extLst>
            </p:cNvPr>
            <p:cNvGrpSpPr/>
            <p:nvPr/>
          </p:nvGrpSpPr>
          <p:grpSpPr>
            <a:xfrm flipV="1">
              <a:off x="3760757" y="3244395"/>
              <a:ext cx="103143" cy="94509"/>
              <a:chOff x="5736551" y="3910588"/>
              <a:chExt cx="103143" cy="94509"/>
            </a:xfrm>
            <a:solidFill>
              <a:schemeClr val="tx1">
                <a:alpha val="48000"/>
              </a:schemeClr>
            </a:solidFill>
          </p:grpSpPr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66C318A8-BA39-48D2-BA80-A477BBDEFC8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F8582E64-09E8-4F64-9CC8-004614468313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45ABB754-50C2-48D6-A054-3C65F69B45A1}"/>
                </a:ext>
              </a:extLst>
            </p:cNvPr>
            <p:cNvGrpSpPr/>
            <p:nvPr/>
          </p:nvGrpSpPr>
          <p:grpSpPr>
            <a:xfrm rot="20198887" flipV="1">
              <a:off x="1886354" y="3584937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95CBFA16-8D5B-4EBE-8FBE-CE4DA3CF1347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913477C4-D71A-42FB-AF66-61E545658CC8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BDCDD4F0-3124-43FA-A4A8-B156E2F2F1AA}"/>
                </a:ext>
              </a:extLst>
            </p:cNvPr>
            <p:cNvGrpSpPr/>
            <p:nvPr/>
          </p:nvGrpSpPr>
          <p:grpSpPr>
            <a:xfrm rot="17442091" flipV="1">
              <a:off x="2405047" y="352703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5922B94B-0106-4F74-A006-1E4B4717BACD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1191B044-04E5-4EE8-B220-AF67B2A6E17A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A277C58E-304F-47B1-9EA1-3F8C367B010E}"/>
                </a:ext>
              </a:extLst>
            </p:cNvPr>
            <p:cNvGrpSpPr/>
            <p:nvPr/>
          </p:nvGrpSpPr>
          <p:grpSpPr>
            <a:xfrm rot="16404976" flipV="1">
              <a:off x="2204862" y="3438152"/>
              <a:ext cx="103143" cy="94509"/>
              <a:chOff x="5736551" y="3910588"/>
              <a:chExt cx="103143" cy="94509"/>
            </a:xfrm>
            <a:solidFill>
              <a:schemeClr val="tx1"/>
            </a:solidFill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8DC2C7CD-6BC9-4A68-BA93-D692282389EA}"/>
                  </a:ext>
                </a:extLst>
              </p:cNvPr>
              <p:cNvSpPr/>
              <p:nvPr/>
            </p:nvSpPr>
            <p:spPr bwMode="gray">
              <a:xfrm>
                <a:off x="5781296" y="3910588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020BDD82-13ED-497F-89C2-753A3DFFF120}"/>
                  </a:ext>
                </a:extLst>
              </p:cNvPr>
              <p:cNvSpPr/>
              <p:nvPr/>
            </p:nvSpPr>
            <p:spPr bwMode="gray">
              <a:xfrm rot="18980058">
                <a:off x="5736551" y="3946699"/>
                <a:ext cx="58398" cy="58398"/>
              </a:xfrm>
              <a:prstGeom prst="ellips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C2603F2-2E6D-4CB5-B428-3C6E64C9DC9C}"/>
              </a:ext>
            </a:extLst>
          </p:cNvPr>
          <p:cNvGrpSpPr/>
          <p:nvPr/>
        </p:nvGrpSpPr>
        <p:grpSpPr>
          <a:xfrm>
            <a:off x="5105652" y="1303157"/>
            <a:ext cx="1763915" cy="986905"/>
            <a:chOff x="5105652" y="1303157"/>
            <a:chExt cx="1763915" cy="986905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B3BBEE53-CF04-4B6A-9DA1-1676B85D2D5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16211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1A83DF58-508C-4FA0-A40C-C9BD8E4F02E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69567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F1B1FD50-E047-4208-8732-5D9065C1493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05652" y="1731400"/>
              <a:ext cx="1763915" cy="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7" name="TextBox 506">
                  <a:extLst>
                    <a:ext uri="{FF2B5EF4-FFF2-40B4-BE49-F238E27FC236}">
                      <a16:creationId xmlns:a16="http://schemas.microsoft.com/office/drawing/2014/main" id="{85DA1981-9A17-428D-9B8C-8C6A5EDD50B4}"/>
                    </a:ext>
                  </a:extLst>
                </p:cNvPr>
                <p:cNvSpPr txBox="1"/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7" name="TextBox 506">
                  <a:extLst>
                    <a:ext uri="{FF2B5EF4-FFF2-40B4-BE49-F238E27FC236}">
                      <a16:creationId xmlns:a16="http://schemas.microsoft.com/office/drawing/2014/main" id="{85DA1981-9A17-428D-9B8C-8C6A5EDD5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blipFill>
                  <a:blip r:embed="rId5"/>
                  <a:stretch>
                    <a:fillRect r="-2381"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3C9F37CB-7209-4A6C-B06B-3AD842D936ED}"/>
              </a:ext>
            </a:extLst>
          </p:cNvPr>
          <p:cNvGrpSpPr/>
          <p:nvPr/>
        </p:nvGrpSpPr>
        <p:grpSpPr>
          <a:xfrm>
            <a:off x="4945383" y="1303156"/>
            <a:ext cx="2094138" cy="986905"/>
            <a:chOff x="4945383" y="1303157"/>
            <a:chExt cx="2094138" cy="986905"/>
          </a:xfrm>
        </p:grpSpPr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D563A249-7691-4149-99E9-A41F3B39B12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945383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5C5614C2-7DDE-4FA4-B44C-D8B66DD1DFE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039521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0618B5C8-DAA8-4C25-BFEC-DFE0EB985F3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945383" y="1731400"/>
              <a:ext cx="2094138" cy="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4" name="TextBox 513">
                  <a:extLst>
                    <a:ext uri="{FF2B5EF4-FFF2-40B4-BE49-F238E27FC236}">
                      <a16:creationId xmlns:a16="http://schemas.microsoft.com/office/drawing/2014/main" id="{D43DA27C-05B0-464C-B21C-5D030D12156B}"/>
                    </a:ext>
                  </a:extLst>
                </p:cNvPr>
                <p:cNvSpPr txBox="1"/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4" name="TextBox 513">
                  <a:extLst>
                    <a:ext uri="{FF2B5EF4-FFF2-40B4-BE49-F238E27FC236}">
                      <a16:creationId xmlns:a16="http://schemas.microsoft.com/office/drawing/2014/main" id="{D43DA27C-05B0-464C-B21C-5D030D1215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727098" y="1303157"/>
                  <a:ext cx="511829" cy="394019"/>
                </a:xfrm>
                <a:prstGeom prst="rect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7" name="TextBox 516">
                <a:extLst>
                  <a:ext uri="{FF2B5EF4-FFF2-40B4-BE49-F238E27FC236}">
                    <a16:creationId xmlns:a16="http://schemas.microsoft.com/office/drawing/2014/main" id="{7A51937E-FD1A-41C4-ADFC-D8A6485C2E4E}"/>
                  </a:ext>
                </a:extLst>
              </p:cNvPr>
              <p:cNvSpPr txBox="1"/>
              <p:nvPr/>
            </p:nvSpPr>
            <p:spPr bwMode="gray">
              <a:xfrm>
                <a:off x="7627318" y="1761861"/>
                <a:ext cx="4124953" cy="739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Evap</m:t>
                          </m:r>
                        </m:sub>
                      </m:sSub>
                      <m:r>
                        <a:rPr lang="de-DE" i="1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</m:e>
                                <m:sub>
                                  <m:r>
                                    <a:rPr lang="de-DE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p>
                          </m:sSubSup>
                        </m:num>
                        <m:den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 xmlns="">
          <p:sp>
            <p:nvSpPr>
              <p:cNvPr id="517" name="TextBox 516">
                <a:extLst>
                  <a:ext uri="{FF2B5EF4-FFF2-40B4-BE49-F238E27FC236}">
                    <a16:creationId xmlns:a16="http://schemas.microsoft.com/office/drawing/2014/main" id="{7A51937E-FD1A-41C4-ADFC-D8A6485C2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627318" y="1761861"/>
                <a:ext cx="4124953" cy="7394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1" name="TextBox 520">
            <a:extLst>
              <a:ext uri="{FF2B5EF4-FFF2-40B4-BE49-F238E27FC236}">
                <a16:creationId xmlns:a16="http://schemas.microsoft.com/office/drawing/2014/main" id="{A2DD42A9-D530-4C22-95D4-F73DCF68C7C9}"/>
              </a:ext>
            </a:extLst>
          </p:cNvPr>
          <p:cNvSpPr txBox="1"/>
          <p:nvPr/>
        </p:nvSpPr>
        <p:spPr bwMode="gray">
          <a:xfrm>
            <a:off x="-303997" y="4693602"/>
            <a:ext cx="3678323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DF9B1B"/>
                </a:solidFill>
              </a:rPr>
              <a:t>Nanoparticle Transport</a:t>
            </a:r>
            <a:endParaRPr lang="en-GB" b="1" dirty="0">
              <a:solidFill>
                <a:srgbClr val="DF9B1B"/>
              </a:solidFill>
            </a:endParaRP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5A23FD7A-AD1D-4F44-AF96-2939229D0586}"/>
              </a:ext>
            </a:extLst>
          </p:cNvPr>
          <p:cNvSpPr txBox="1"/>
          <p:nvPr/>
        </p:nvSpPr>
        <p:spPr bwMode="gray">
          <a:xfrm>
            <a:off x="653702" y="5212618"/>
            <a:ext cx="1986871" cy="1044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Advection</a:t>
            </a:r>
            <a:endParaRPr lang="de-DE" dirty="0">
              <a:solidFill>
                <a:srgbClr val="DF9B1B"/>
              </a:solidFill>
            </a:endParaRPr>
          </a:p>
          <a:p>
            <a:pPr marL="285750" indent="-285750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Mass</a:t>
            </a:r>
            <a:r>
              <a:rPr lang="de-DE" dirty="0">
                <a:solidFill>
                  <a:srgbClr val="DF9B1B"/>
                </a:solidFill>
              </a:rPr>
              <a:t> Diffusion</a:t>
            </a:r>
          </a:p>
          <a:p>
            <a:pPr marL="285750" indent="-285750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Thermophoresis</a:t>
            </a:r>
            <a:endParaRPr lang="en-GB" dirty="0">
              <a:solidFill>
                <a:srgbClr val="DF9B1B"/>
              </a:solidFill>
            </a:endParaRPr>
          </a:p>
        </p:txBody>
      </p:sp>
      <p:sp>
        <p:nvSpPr>
          <p:cNvPr id="347" name="Text Placeholder 9">
            <a:extLst>
              <a:ext uri="{FF2B5EF4-FFF2-40B4-BE49-F238E27FC236}">
                <a16:creationId xmlns:a16="http://schemas.microsoft.com/office/drawing/2014/main" id="{FD40AF51-5F65-49F9-8218-C52B719EF68F}"/>
              </a:ext>
            </a:extLst>
          </p:cNvPr>
          <p:cNvSpPr txBox="1">
            <a:spLocks/>
          </p:cNvSpPr>
          <p:nvPr/>
        </p:nvSpPr>
        <p:spPr bwMode="gray">
          <a:xfrm>
            <a:off x="5165909" y="6383955"/>
            <a:ext cx="5250571" cy="35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[4] Mich, J., et al. (2023) </a:t>
            </a:r>
            <a:r>
              <a:rPr lang="en-GB" sz="900" dirty="0"/>
              <a:t>Combustion and Flame 256: 112949</a:t>
            </a:r>
            <a:br>
              <a:rPr lang="en-GB" sz="900" dirty="0"/>
            </a:br>
            <a:r>
              <a:rPr lang="en-GB" sz="900" dirty="0"/>
              <a:t>[5] Nguyen, B.-D., et al. (2025) Chemical Engineering Journal 507: 160039</a:t>
            </a:r>
          </a:p>
        </p:txBody>
      </p:sp>
      <p:sp>
        <p:nvSpPr>
          <p:cNvPr id="349" name="Oval 348">
            <a:extLst>
              <a:ext uri="{FF2B5EF4-FFF2-40B4-BE49-F238E27FC236}">
                <a16:creationId xmlns:a16="http://schemas.microsoft.com/office/drawing/2014/main" id="{E4828998-D906-4CB3-8EC2-BC5ACB3867CE}"/>
              </a:ext>
            </a:extLst>
          </p:cNvPr>
          <p:cNvSpPr/>
          <p:nvPr/>
        </p:nvSpPr>
        <p:spPr bwMode="gray">
          <a:xfrm rot="13368808">
            <a:off x="8958855" y="3816366"/>
            <a:ext cx="122400" cy="1224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350" name="Oval 349">
            <a:extLst>
              <a:ext uri="{FF2B5EF4-FFF2-40B4-BE49-F238E27FC236}">
                <a16:creationId xmlns:a16="http://schemas.microsoft.com/office/drawing/2014/main" id="{15484959-1DBB-45B9-A099-1062B97613EC}"/>
              </a:ext>
            </a:extLst>
          </p:cNvPr>
          <p:cNvSpPr/>
          <p:nvPr/>
        </p:nvSpPr>
        <p:spPr bwMode="gray">
          <a:xfrm rot="11933602">
            <a:off x="8328539" y="3970134"/>
            <a:ext cx="122400" cy="122400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cxnSp>
        <p:nvCxnSpPr>
          <p:cNvPr id="354" name="Straight Arrow Connector 353">
            <a:extLst>
              <a:ext uri="{FF2B5EF4-FFF2-40B4-BE49-F238E27FC236}">
                <a16:creationId xmlns:a16="http://schemas.microsoft.com/office/drawing/2014/main" id="{A9EC22B7-0177-4EA3-B366-F9C4FBDB3D98}"/>
              </a:ext>
            </a:extLst>
          </p:cNvPr>
          <p:cNvCxnSpPr>
            <a:cxnSpLocks/>
          </p:cNvCxnSpPr>
          <p:nvPr/>
        </p:nvCxnSpPr>
        <p:spPr bwMode="gray">
          <a:xfrm flipV="1">
            <a:off x="8560970" y="3853669"/>
            <a:ext cx="290111" cy="72943"/>
          </a:xfrm>
          <a:prstGeom prst="straightConnector1">
            <a:avLst/>
          </a:prstGeom>
          <a:ln w="19050">
            <a:solidFill>
              <a:srgbClr val="DF9B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TextBox 375">
            <a:extLst>
              <a:ext uri="{FF2B5EF4-FFF2-40B4-BE49-F238E27FC236}">
                <a16:creationId xmlns:a16="http://schemas.microsoft.com/office/drawing/2014/main" id="{A7B5CC2B-70F4-43B5-9F62-639DC1DBD738}"/>
              </a:ext>
            </a:extLst>
          </p:cNvPr>
          <p:cNvSpPr txBox="1"/>
          <p:nvPr/>
        </p:nvSpPr>
        <p:spPr bwMode="gray">
          <a:xfrm>
            <a:off x="8244615" y="3436962"/>
            <a:ext cx="119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DF9B1B"/>
                </a:solidFill>
              </a:rPr>
              <a:t>Inception</a:t>
            </a:r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E2C6703B-0E5A-4936-B5C1-C245E74CA699}"/>
              </a:ext>
            </a:extLst>
          </p:cNvPr>
          <p:cNvSpPr/>
          <p:nvPr/>
        </p:nvSpPr>
        <p:spPr bwMode="gray">
          <a:xfrm rot="18614257">
            <a:off x="8330082" y="4782521"/>
            <a:ext cx="121767" cy="121767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882C9D41-1F41-4A55-AD1E-72109101E834}"/>
              </a:ext>
            </a:extLst>
          </p:cNvPr>
          <p:cNvSpPr/>
          <p:nvPr/>
        </p:nvSpPr>
        <p:spPr bwMode="gray">
          <a:xfrm rot="18614257">
            <a:off x="8278627" y="5002024"/>
            <a:ext cx="121767" cy="121767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3CA71550-ED27-44CF-A30A-E435CAFD6CE2}"/>
              </a:ext>
            </a:extLst>
          </p:cNvPr>
          <p:cNvSpPr/>
          <p:nvPr/>
        </p:nvSpPr>
        <p:spPr bwMode="gray">
          <a:xfrm rot="18614257">
            <a:off x="8529757" y="4893564"/>
            <a:ext cx="121767" cy="121767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338AA8A7-BD7B-4B45-A4B7-A833B4C71867}"/>
              </a:ext>
            </a:extLst>
          </p:cNvPr>
          <p:cNvSpPr txBox="1"/>
          <p:nvPr/>
        </p:nvSpPr>
        <p:spPr bwMode="gray">
          <a:xfrm>
            <a:off x="8039145" y="4314983"/>
            <a:ext cx="614660" cy="313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dirty="0" err="1">
                <a:solidFill>
                  <a:srgbClr val="009682"/>
                </a:solidFill>
                <a:cs typeface="Times New Roman" panose="02020603050405020304" pitchFamily="18" charset="0"/>
              </a:rPr>
              <a:t>Fe</a:t>
            </a:r>
            <a:r>
              <a:rPr lang="de-DE" sz="2000" dirty="0">
                <a:solidFill>
                  <a:srgbClr val="009682"/>
                </a:solidFill>
                <a:cs typeface="Times New Roman" panose="02020603050405020304" pitchFamily="18" charset="0"/>
              </a:rPr>
              <a:t>(g)</a:t>
            </a:r>
            <a:endParaRPr lang="en-GB" sz="2000" dirty="0" err="1">
              <a:solidFill>
                <a:srgbClr val="009682"/>
              </a:solidFill>
              <a:cs typeface="Times New Roman" panose="02020603050405020304" pitchFamily="18" charset="0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8A9F16ED-92F6-4E77-A3F7-4D7D3F3D2538}"/>
              </a:ext>
            </a:extLst>
          </p:cNvPr>
          <p:cNvSpPr/>
          <p:nvPr/>
        </p:nvSpPr>
        <p:spPr bwMode="gray">
          <a:xfrm rot="18614257">
            <a:off x="10777668" y="3973371"/>
            <a:ext cx="121767" cy="12176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96C017A6-B881-46C2-91E5-2E70ABF18442}"/>
              </a:ext>
            </a:extLst>
          </p:cNvPr>
          <p:cNvSpPr/>
          <p:nvPr/>
        </p:nvSpPr>
        <p:spPr bwMode="gray">
          <a:xfrm rot="18614257">
            <a:off x="10863241" y="3973371"/>
            <a:ext cx="121767" cy="12176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0D873595-FA9C-4928-B256-22700D544C4E}"/>
              </a:ext>
            </a:extLst>
          </p:cNvPr>
          <p:cNvSpPr/>
          <p:nvPr/>
        </p:nvSpPr>
        <p:spPr bwMode="gray">
          <a:xfrm rot="18614257">
            <a:off x="11022565" y="4200346"/>
            <a:ext cx="121767" cy="12176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BE07E7BD-AE77-4A77-B5ED-1CCDF34E6B5A}"/>
              </a:ext>
            </a:extLst>
          </p:cNvPr>
          <p:cNvSpPr/>
          <p:nvPr/>
        </p:nvSpPr>
        <p:spPr bwMode="gray">
          <a:xfrm rot="18614257">
            <a:off x="11108138" y="4200346"/>
            <a:ext cx="121767" cy="12176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2A9C8674-C294-47FC-8791-77E789910ECB}"/>
              </a:ext>
            </a:extLst>
          </p:cNvPr>
          <p:cNvSpPr/>
          <p:nvPr/>
        </p:nvSpPr>
        <p:spPr bwMode="gray">
          <a:xfrm rot="18614257">
            <a:off x="10673504" y="4225746"/>
            <a:ext cx="121767" cy="12176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86F88880-8898-46BC-9609-6E8DC2151F07}"/>
              </a:ext>
            </a:extLst>
          </p:cNvPr>
          <p:cNvSpPr/>
          <p:nvPr/>
        </p:nvSpPr>
        <p:spPr bwMode="gray">
          <a:xfrm rot="18614257">
            <a:off x="10759077" y="4225746"/>
            <a:ext cx="121767" cy="121767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009682"/>
              </a:solidFill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C26DEA54-7224-4E43-A155-3E4482A017D5}"/>
              </a:ext>
            </a:extLst>
          </p:cNvPr>
          <p:cNvSpPr txBox="1"/>
          <p:nvPr/>
        </p:nvSpPr>
        <p:spPr bwMode="gray">
          <a:xfrm>
            <a:off x="10939769" y="3792784"/>
            <a:ext cx="614660" cy="313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dirty="0">
                <a:cs typeface="Times New Roman" panose="02020603050405020304" pitchFamily="18" charset="0"/>
              </a:rPr>
              <a:t>O</a:t>
            </a:r>
            <a:r>
              <a:rPr lang="de-DE" sz="2000" baseline="-25000" dirty="0">
                <a:cs typeface="Times New Roman" panose="02020603050405020304" pitchFamily="18" charset="0"/>
              </a:rPr>
              <a:t>2</a:t>
            </a:r>
            <a:endParaRPr lang="en-GB" sz="2000" baseline="-25000" dirty="0" err="1">
              <a:cs typeface="Times New Roman" panose="02020603050405020304" pitchFamily="18" charset="0"/>
            </a:endParaRPr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AAE95AF2-10B1-47F9-9C8E-5216ECC8E2DB}"/>
              </a:ext>
            </a:extLst>
          </p:cNvPr>
          <p:cNvSpPr/>
          <p:nvPr/>
        </p:nvSpPr>
        <p:spPr bwMode="gray">
          <a:xfrm rot="18614257">
            <a:off x="10630320" y="5475336"/>
            <a:ext cx="121767" cy="121767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FDCD5118-FD65-41FC-827E-68E7A066C82E}"/>
              </a:ext>
            </a:extLst>
          </p:cNvPr>
          <p:cNvSpPr/>
          <p:nvPr/>
        </p:nvSpPr>
        <p:spPr bwMode="gray">
          <a:xfrm rot="18614257">
            <a:off x="10429300" y="5400278"/>
            <a:ext cx="121767" cy="121767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15705E9B-86AA-4258-ABB8-E594B584A2C1}"/>
              </a:ext>
            </a:extLst>
          </p:cNvPr>
          <p:cNvSpPr/>
          <p:nvPr/>
        </p:nvSpPr>
        <p:spPr bwMode="gray">
          <a:xfrm rot="18614257">
            <a:off x="10419819" y="5571395"/>
            <a:ext cx="121767" cy="121767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59301DCA-827D-412B-B4C3-85000384193C}"/>
              </a:ext>
            </a:extLst>
          </p:cNvPr>
          <p:cNvSpPr txBox="1"/>
          <p:nvPr/>
        </p:nvSpPr>
        <p:spPr bwMode="gray">
          <a:xfrm>
            <a:off x="10925646" y="5346330"/>
            <a:ext cx="858591" cy="31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FeO</a:t>
            </a:r>
            <a:r>
              <a:rPr lang="de-DE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(g)</a:t>
            </a:r>
            <a:endParaRPr lang="en-GB" sz="2000" dirty="0" err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23706E2D-07E8-41E2-949F-C536B34E75CA}"/>
              </a:ext>
            </a:extLst>
          </p:cNvPr>
          <p:cNvSpPr/>
          <p:nvPr/>
        </p:nvSpPr>
        <p:spPr bwMode="gray">
          <a:xfrm>
            <a:off x="9311759" y="4345908"/>
            <a:ext cx="802805" cy="802805"/>
          </a:xfrm>
          <a:prstGeom prst="ellipse">
            <a:avLst/>
          </a:prstGeom>
          <a:solidFill>
            <a:srgbClr val="DF9B1B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NP</a:t>
            </a:r>
          </a:p>
        </p:txBody>
      </p:sp>
      <p:sp>
        <p:nvSpPr>
          <p:cNvPr id="501" name="Freeform: Shape 500">
            <a:extLst>
              <a:ext uri="{FF2B5EF4-FFF2-40B4-BE49-F238E27FC236}">
                <a16:creationId xmlns:a16="http://schemas.microsoft.com/office/drawing/2014/main" id="{5B567AB3-2D01-4E4C-9B2D-34A712B553EF}"/>
              </a:ext>
            </a:extLst>
          </p:cNvPr>
          <p:cNvSpPr/>
          <p:nvPr/>
        </p:nvSpPr>
        <p:spPr bwMode="gray">
          <a:xfrm rot="12466330" flipH="1">
            <a:off x="9229083" y="3896269"/>
            <a:ext cx="457217" cy="69840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009682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cxnSp>
        <p:nvCxnSpPr>
          <p:cNvPr id="530" name="Straight Arrow Connector 529">
            <a:extLst>
              <a:ext uri="{FF2B5EF4-FFF2-40B4-BE49-F238E27FC236}">
                <a16:creationId xmlns:a16="http://schemas.microsoft.com/office/drawing/2014/main" id="{6FDBA862-3B7F-4279-A342-FD77A9E0D2A7}"/>
              </a:ext>
            </a:extLst>
          </p:cNvPr>
          <p:cNvCxnSpPr>
            <a:cxnSpLocks/>
          </p:cNvCxnSpPr>
          <p:nvPr/>
        </p:nvCxnSpPr>
        <p:spPr bwMode="gray">
          <a:xfrm flipH="1">
            <a:off x="8582415" y="3950128"/>
            <a:ext cx="287135" cy="72194"/>
          </a:xfrm>
          <a:prstGeom prst="straightConnector1">
            <a:avLst/>
          </a:prstGeom>
          <a:ln w="19050">
            <a:solidFill>
              <a:srgbClr val="DF9B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" name="Freeform: Shape 531">
            <a:extLst>
              <a:ext uri="{FF2B5EF4-FFF2-40B4-BE49-F238E27FC236}">
                <a16:creationId xmlns:a16="http://schemas.microsoft.com/office/drawing/2014/main" id="{4E0E8762-BC1D-447B-ADC1-AC5C92DB7192}"/>
              </a:ext>
            </a:extLst>
          </p:cNvPr>
          <p:cNvSpPr/>
          <p:nvPr/>
        </p:nvSpPr>
        <p:spPr bwMode="gray">
          <a:xfrm rot="293175">
            <a:off x="8620160" y="5127371"/>
            <a:ext cx="498779" cy="141298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009682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533" name="Freeform: Shape 532">
            <a:extLst>
              <a:ext uri="{FF2B5EF4-FFF2-40B4-BE49-F238E27FC236}">
                <a16:creationId xmlns:a16="http://schemas.microsoft.com/office/drawing/2014/main" id="{796DF82B-A0EE-42B7-AD07-D6CAA9385B02}"/>
              </a:ext>
            </a:extLst>
          </p:cNvPr>
          <p:cNvSpPr/>
          <p:nvPr/>
        </p:nvSpPr>
        <p:spPr bwMode="gray">
          <a:xfrm rot="1565596" flipH="1">
            <a:off x="9903485" y="5488601"/>
            <a:ext cx="451011" cy="63360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FF0000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535" name="Freeform: Shape 534">
            <a:extLst>
              <a:ext uri="{FF2B5EF4-FFF2-40B4-BE49-F238E27FC236}">
                <a16:creationId xmlns:a16="http://schemas.microsoft.com/office/drawing/2014/main" id="{9BC00128-9370-4C8D-AA4E-B8209C3D6EFA}"/>
              </a:ext>
            </a:extLst>
          </p:cNvPr>
          <p:cNvSpPr/>
          <p:nvPr/>
        </p:nvSpPr>
        <p:spPr bwMode="gray">
          <a:xfrm rot="20219452" flipH="1" flipV="1">
            <a:off x="10216375" y="4139457"/>
            <a:ext cx="510035" cy="53187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chemeClr val="tx1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311437AB-BDC5-420A-8158-F45D4633673C}"/>
              </a:ext>
            </a:extLst>
          </p:cNvPr>
          <p:cNvSpPr txBox="1"/>
          <p:nvPr/>
        </p:nvSpPr>
        <p:spPr bwMode="gray">
          <a:xfrm>
            <a:off x="6888375" y="5750633"/>
            <a:ext cx="1684090" cy="585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DF9B1B"/>
                </a:solidFill>
              </a:rPr>
              <a:t>Nanoparticle Formation</a:t>
            </a:r>
            <a:endParaRPr lang="en-GB" b="1" dirty="0">
              <a:solidFill>
                <a:srgbClr val="DF9B1B"/>
              </a:solidFill>
            </a:endParaRPr>
          </a:p>
        </p:txBody>
      </p:sp>
      <p:sp>
        <p:nvSpPr>
          <p:cNvPr id="540" name="Freeform: Shape 539">
            <a:extLst>
              <a:ext uri="{FF2B5EF4-FFF2-40B4-BE49-F238E27FC236}">
                <a16:creationId xmlns:a16="http://schemas.microsoft.com/office/drawing/2014/main" id="{126EDBC4-9F0D-4E10-A3F5-02E98698A35E}"/>
              </a:ext>
            </a:extLst>
          </p:cNvPr>
          <p:cNvSpPr/>
          <p:nvPr/>
        </p:nvSpPr>
        <p:spPr bwMode="gray">
          <a:xfrm flipH="1" flipV="1">
            <a:off x="618553" y="5048487"/>
            <a:ext cx="3233430" cy="324527"/>
          </a:xfrm>
          <a:custGeom>
            <a:avLst/>
            <a:gdLst>
              <a:gd name="connsiteX0" fmla="*/ 3447 w 676184"/>
              <a:gd name="connsiteY0" fmla="*/ 0 h 431078"/>
              <a:gd name="connsiteX1" fmla="*/ 101419 w 676184"/>
              <a:gd name="connsiteY1" fmla="*/ 372292 h 431078"/>
              <a:gd name="connsiteX2" fmla="*/ 676184 w 676184"/>
              <a:gd name="connsiteY2" fmla="*/ 424543 h 43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184" h="431078">
                <a:moveTo>
                  <a:pt x="3447" y="0"/>
                </a:moveTo>
                <a:cubicBezTo>
                  <a:pt x="-3629" y="150767"/>
                  <a:pt x="-10704" y="301535"/>
                  <a:pt x="101419" y="372292"/>
                </a:cubicBezTo>
                <a:cubicBezTo>
                  <a:pt x="213542" y="443049"/>
                  <a:pt x="515076" y="434340"/>
                  <a:pt x="676184" y="424543"/>
                </a:cubicBezTo>
              </a:path>
            </a:pathLst>
          </a:custGeom>
          <a:noFill/>
          <a:ln w="38100">
            <a:solidFill>
              <a:srgbClr val="DF9B1B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751F94B9-1D81-4136-BF88-4506726402D0}"/>
              </a:ext>
            </a:extLst>
          </p:cNvPr>
          <p:cNvSpPr txBox="1"/>
          <p:nvPr/>
        </p:nvSpPr>
        <p:spPr bwMode="gray">
          <a:xfrm>
            <a:off x="10119298" y="3451210"/>
            <a:ext cx="119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DF9B1B"/>
                </a:solidFill>
              </a:rPr>
              <a:t>Oxidation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6D0A9E64-E384-4816-8E71-613AC30EFBD3}"/>
              </a:ext>
            </a:extLst>
          </p:cNvPr>
          <p:cNvSpPr txBox="1"/>
          <p:nvPr/>
        </p:nvSpPr>
        <p:spPr bwMode="gray">
          <a:xfrm>
            <a:off x="8688688" y="5309883"/>
            <a:ext cx="119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DF9B1B"/>
                </a:solidFill>
              </a:rPr>
              <a:t>Growth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FA13F331-9CD7-4D8B-BF75-96B312632EB7}"/>
              </a:ext>
            </a:extLst>
          </p:cNvPr>
          <p:cNvSpPr txBox="1"/>
          <p:nvPr/>
        </p:nvSpPr>
        <p:spPr bwMode="gray">
          <a:xfrm>
            <a:off x="8118305" y="3069402"/>
            <a:ext cx="358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DF9B1B"/>
                </a:solidFill>
              </a:rPr>
              <a:t>Collison rate approach</a:t>
            </a:r>
          </a:p>
        </p:txBody>
      </p:sp>
    </p:spTree>
    <p:extLst>
      <p:ext uri="{BB962C8B-B14F-4D97-AF65-F5344CB8AC3E}">
        <p14:creationId xmlns:p14="http://schemas.microsoft.com/office/powerpoint/2010/main" val="777200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4.16667E-7 0.2032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5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7" grpId="1" animBg="1"/>
      <p:bldP spid="172" grpId="0" animBg="1"/>
      <p:bldP spid="173" grpId="0"/>
      <p:bldP spid="200" grpId="0" animBg="1"/>
      <p:bldP spid="242" grpId="0"/>
      <p:bldP spid="244" grpId="0"/>
      <p:bldP spid="244" grpId="1"/>
      <p:bldP spid="308" grpId="0" animBg="1"/>
      <p:bldP spid="517" grpId="0"/>
      <p:bldP spid="521" grpId="0"/>
      <p:bldP spid="525" grpId="0"/>
      <p:bldP spid="349" grpId="0" animBg="1"/>
      <p:bldP spid="350" grpId="0" animBg="1"/>
      <p:bldP spid="376" grpId="0"/>
      <p:bldP spid="378" grpId="0" animBg="1"/>
      <p:bldP spid="379" grpId="0" animBg="1"/>
      <p:bldP spid="464" grpId="0" animBg="1"/>
      <p:bldP spid="465" grpId="0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/>
      <p:bldP spid="488" grpId="0" animBg="1"/>
      <p:bldP spid="490" grpId="0" animBg="1"/>
      <p:bldP spid="491" grpId="0" animBg="1"/>
      <p:bldP spid="492" grpId="0"/>
      <p:bldP spid="500" grpId="0" animBg="1"/>
      <p:bldP spid="500" grpId="1" animBg="1"/>
      <p:bldP spid="501" grpId="0" animBg="1"/>
      <p:bldP spid="532" grpId="0" animBg="1"/>
      <p:bldP spid="533" grpId="0" animBg="1"/>
      <p:bldP spid="535" grpId="0" animBg="1"/>
      <p:bldP spid="536" grpId="0"/>
      <p:bldP spid="540" grpId="0" animBg="1"/>
      <p:bldP spid="543" grpId="0"/>
      <p:bldP spid="544" grpId="0"/>
      <p:bldP spid="3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3B72E68-2D2B-4AD2-BE82-9733D8B7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34"/>
          <a:stretch/>
        </p:blipFill>
        <p:spPr>
          <a:xfrm>
            <a:off x="130629" y="1405991"/>
            <a:ext cx="5965371" cy="20954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52C218-F470-4DCA-A19C-684B8CCA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Approaches </a:t>
            </a:r>
            <a:br>
              <a:rPr lang="en-GB" dirty="0"/>
            </a:b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207A7-4BBC-4EBC-B3EC-6BE280C1FD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A89D5E3-7873-4BCA-82DF-72A9076DAB0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FE07BD-1BEF-44BE-9FA4-674ECD1975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2F9DB-5820-4698-A41E-36B4344712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33D07B-3BA5-4C59-8023-1E40A3F1ADF7}"/>
              </a:ext>
            </a:extLst>
          </p:cNvPr>
          <p:cNvSpPr txBox="1"/>
          <p:nvPr/>
        </p:nvSpPr>
        <p:spPr bwMode="gray">
          <a:xfrm>
            <a:off x="863817" y="952706"/>
            <a:ext cx="4648980" cy="461665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400" b="1" dirty="0"/>
              <a:t>Boundary Layer Resolved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5320C4-D247-4830-B6D0-D13D0BE725A0}"/>
              </a:ext>
            </a:extLst>
          </p:cNvPr>
          <p:cNvSpPr txBox="1"/>
          <p:nvPr/>
        </p:nvSpPr>
        <p:spPr bwMode="gray">
          <a:xfrm>
            <a:off x="6728849" y="952706"/>
            <a:ext cx="4648980" cy="461665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400" b="1" dirty="0"/>
              <a:t>Euler-Lagrange</a:t>
            </a:r>
          </a:p>
        </p:txBody>
      </p: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F66971A4-4F7C-4BB2-98CA-88855B194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252415"/>
              </p:ext>
            </p:extLst>
          </p:nvPr>
        </p:nvGraphicFramePr>
        <p:xfrm>
          <a:off x="1339026" y="5190711"/>
          <a:ext cx="9618980" cy="100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31B2772A-6518-4F56-9CC7-D8E76324C5AC}"/>
              </a:ext>
            </a:extLst>
          </p:cNvPr>
          <p:cNvSpPr txBox="1"/>
          <p:nvPr/>
        </p:nvSpPr>
        <p:spPr bwMode="gray">
          <a:xfrm>
            <a:off x="0" y="4738214"/>
            <a:ext cx="12191999" cy="400110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000" b="1" dirty="0"/>
              <a:t>Goal: Make use of the BLRS results to develop models for the unresolved boundary layer in EL</a:t>
            </a:r>
          </a:p>
        </p:txBody>
      </p:sp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C0398499-1212-49DC-805A-3304E289C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699034"/>
              </p:ext>
            </p:extLst>
          </p:nvPr>
        </p:nvGraphicFramePr>
        <p:xfrm>
          <a:off x="1339026" y="5190711"/>
          <a:ext cx="9618980" cy="100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8CCD5EB0-52BE-450E-A878-D822EE649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65"/>
          <a:stretch/>
        </p:blipFill>
        <p:spPr>
          <a:xfrm>
            <a:off x="6332219" y="1405991"/>
            <a:ext cx="5618934" cy="2095470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76B0A945-605C-402A-86DC-A357BFFA8F1A}"/>
              </a:ext>
            </a:extLst>
          </p:cNvPr>
          <p:cNvSpPr/>
          <p:nvPr/>
        </p:nvSpPr>
        <p:spPr bwMode="gray">
          <a:xfrm>
            <a:off x="6332219" y="3253830"/>
            <a:ext cx="5729151" cy="1335942"/>
          </a:xfrm>
          <a:prstGeom prst="rightArrow">
            <a:avLst>
              <a:gd name="adj1" fmla="val 67562"/>
              <a:gd name="adj2" fmla="val 66581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numCol="3"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Requires multiple models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Computationally Efficient</a:t>
            </a:r>
            <a:br>
              <a:rPr lang="en-GB" sz="1400" b="1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More versatile in terms of scalability</a:t>
            </a:r>
          </a:p>
        </p:txBody>
      </p:sp>
      <p:sp>
        <p:nvSpPr>
          <p:cNvPr id="45" name="Arrow: Left 44">
            <a:extLst>
              <a:ext uri="{FF2B5EF4-FFF2-40B4-BE49-F238E27FC236}">
                <a16:creationId xmlns:a16="http://schemas.microsoft.com/office/drawing/2014/main" id="{4B755D11-11A5-43B5-9213-8A6113C86B28}"/>
              </a:ext>
            </a:extLst>
          </p:cNvPr>
          <p:cNvSpPr/>
          <p:nvPr/>
        </p:nvSpPr>
        <p:spPr bwMode="gray">
          <a:xfrm>
            <a:off x="130629" y="3253830"/>
            <a:ext cx="5965371" cy="1335942"/>
          </a:xfrm>
          <a:prstGeom prst="leftArrow">
            <a:avLst>
              <a:gd name="adj1" fmla="val 67981"/>
              <a:gd name="adj2" fmla="val 66656"/>
            </a:avLst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numCol="3"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Precise calculations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Computationally expensive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Limited </a:t>
            </a:r>
            <a:br>
              <a:rPr lang="en-GB" sz="1600" b="1" dirty="0">
                <a:solidFill>
                  <a:schemeClr val="bg1"/>
                </a:solidFill>
              </a:rPr>
            </a:br>
            <a:r>
              <a:rPr lang="en-GB" sz="1600" b="1" dirty="0">
                <a:solidFill>
                  <a:schemeClr val="bg1"/>
                </a:solidFill>
              </a:rPr>
              <a:t>scalability</a:t>
            </a:r>
          </a:p>
        </p:txBody>
      </p:sp>
    </p:spTree>
    <p:extLst>
      <p:ext uri="{BB962C8B-B14F-4D97-AF65-F5344CB8AC3E}">
        <p14:creationId xmlns:p14="http://schemas.microsoft.com/office/powerpoint/2010/main" val="1896510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Graphic spid="52" grpId="0">
        <p:bldAsOne/>
      </p:bldGraphic>
      <p:bldGraphic spid="52" grpId="1">
        <p:bldAsOne/>
      </p:bldGraphic>
      <p:bldP spid="53" grpId="0"/>
      <p:bldGraphic spid="54" grpId="0">
        <p:bldAsOne/>
      </p:bldGraphic>
      <p:bldP spid="36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FT_pptx_vid_250910">
            <a:hlinkClick r:id="" action="ppaction://media"/>
            <a:extLst>
              <a:ext uri="{FF2B5EF4-FFF2-40B4-BE49-F238E27FC236}">
                <a16:creationId xmlns:a16="http://schemas.microsoft.com/office/drawing/2014/main" id="{2118317F-0635-4DB2-97E6-E767B833CC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" end="34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7194"/>
            <a:ext cx="12192000" cy="52578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4ABE13E-AA82-49E6-B74D-CB576EEF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Layer Resolved Simulation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86FFD-0B5C-47E7-9B2E-B43589D872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855B3F1-5E80-4AF5-9819-F10A2F903761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284B9-6DD7-44E9-AAF9-C030857F5E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F5F02-7AB3-43FD-8C01-4EEEE0C8BA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528B682-555A-4DE3-BFCC-14CAC3EF0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9894" y="-670877"/>
            <a:ext cx="7561264" cy="4684711"/>
          </a:xfrm>
        </p:spPr>
        <p:txBody>
          <a:bodyPr/>
          <a:lstStyle/>
          <a:p>
            <a:r>
              <a:rPr lang="en-GB" dirty="0"/>
              <a:t>Video BLRS Multiparticle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4E476A-35A3-4A56-9039-F5F1DFC619FD}"/>
              </a:ext>
            </a:extLst>
          </p:cNvPr>
          <p:cNvGrpSpPr/>
          <p:nvPr/>
        </p:nvGrpSpPr>
        <p:grpSpPr>
          <a:xfrm>
            <a:off x="5997784" y="2514714"/>
            <a:ext cx="2755108" cy="954595"/>
            <a:chOff x="5105652" y="1335467"/>
            <a:chExt cx="2071928" cy="95459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8492C6-46C7-49B9-85E9-A834CD8B59A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16211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B4A117-F0AE-43A0-BD48-971AFD8D869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77580" y="1570062"/>
              <a:ext cx="0" cy="72000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21BD39-E82A-4DF2-9B39-1EBD089D2E3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05652" y="1731400"/>
              <a:ext cx="2071928" cy="0"/>
            </a:xfrm>
            <a:prstGeom prst="line">
              <a:avLst/>
            </a:prstGeom>
            <a:ln w="28575">
              <a:solidFill>
                <a:srgbClr val="002D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AFACAF-07D4-42B3-BA49-615C5EA32240}"/>
                    </a:ext>
                  </a:extLst>
                </p:cNvPr>
                <p:cNvSpPr txBox="1"/>
                <p:nvPr/>
              </p:nvSpPr>
              <p:spPr bwMode="gray">
                <a:xfrm>
                  <a:off x="5502105" y="1335467"/>
                  <a:ext cx="1289582" cy="3940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=30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3AFACAF-07D4-42B3-BA49-615C5EA32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502105" y="1335467"/>
                  <a:ext cx="1289582" cy="394019"/>
                </a:xfrm>
                <a:prstGeom prst="rect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AEC37AE-45B3-4788-AB3F-F5BF525C9209}"/>
              </a:ext>
            </a:extLst>
          </p:cNvPr>
          <p:cNvSpPr/>
          <p:nvPr/>
        </p:nvSpPr>
        <p:spPr bwMode="gray">
          <a:xfrm rot="4036022" flipV="1">
            <a:off x="3097583" y="3014496"/>
            <a:ext cx="506991" cy="318817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18F049-87EA-4A48-8C25-F898FF6DA78C}"/>
                  </a:ext>
                </a:extLst>
              </p:cNvPr>
              <p:cNvSpPr txBox="1"/>
              <p:nvPr/>
            </p:nvSpPr>
            <p:spPr bwMode="gray">
              <a:xfrm>
                <a:off x="1521621" y="2779885"/>
                <a:ext cx="1621790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=36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218F049-87EA-4A48-8C25-F898FF6DA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521621" y="2779885"/>
                <a:ext cx="1621790" cy="394019"/>
              </a:xfrm>
              <a:prstGeom prst="rect">
                <a:avLst/>
              </a:prstGeom>
              <a:blipFill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F9DF43-67A5-49C8-92EC-72A673870847}"/>
              </a:ext>
            </a:extLst>
          </p:cNvPr>
          <p:cNvCxnSpPr>
            <a:cxnSpLocks/>
          </p:cNvCxnSpPr>
          <p:nvPr/>
        </p:nvCxnSpPr>
        <p:spPr bwMode="gray">
          <a:xfrm>
            <a:off x="-131394" y="2499758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2DAEFA-4FDD-4DF1-8499-B4F3BBFD88DA}"/>
              </a:ext>
            </a:extLst>
          </p:cNvPr>
          <p:cNvCxnSpPr>
            <a:cxnSpLocks/>
          </p:cNvCxnSpPr>
          <p:nvPr/>
        </p:nvCxnSpPr>
        <p:spPr bwMode="gray">
          <a:xfrm>
            <a:off x="-131394" y="2760192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7B1A4F-E98C-46AF-9CDC-1E8916241EAD}"/>
              </a:ext>
            </a:extLst>
          </p:cNvPr>
          <p:cNvCxnSpPr>
            <a:cxnSpLocks/>
          </p:cNvCxnSpPr>
          <p:nvPr/>
        </p:nvCxnSpPr>
        <p:spPr bwMode="gray">
          <a:xfrm>
            <a:off x="-131394" y="3020626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9C7AB0-6DA5-44B2-9318-C0FA9252532D}"/>
              </a:ext>
            </a:extLst>
          </p:cNvPr>
          <p:cNvCxnSpPr>
            <a:cxnSpLocks/>
          </p:cNvCxnSpPr>
          <p:nvPr/>
        </p:nvCxnSpPr>
        <p:spPr bwMode="gray">
          <a:xfrm>
            <a:off x="-131394" y="3281060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F261172-1BA4-48AC-ADA3-AB9C7D4AC25F}"/>
              </a:ext>
            </a:extLst>
          </p:cNvPr>
          <p:cNvCxnSpPr>
            <a:cxnSpLocks/>
          </p:cNvCxnSpPr>
          <p:nvPr/>
        </p:nvCxnSpPr>
        <p:spPr bwMode="gray">
          <a:xfrm>
            <a:off x="-131394" y="3541494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A89581-5072-4A65-9B93-9D5A9D9C2515}"/>
              </a:ext>
            </a:extLst>
          </p:cNvPr>
          <p:cNvCxnSpPr>
            <a:cxnSpLocks/>
          </p:cNvCxnSpPr>
          <p:nvPr/>
        </p:nvCxnSpPr>
        <p:spPr bwMode="gray">
          <a:xfrm>
            <a:off x="-131394" y="3801928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4E11BE-9145-458D-B1ED-58E7C9033482}"/>
              </a:ext>
            </a:extLst>
          </p:cNvPr>
          <p:cNvCxnSpPr>
            <a:cxnSpLocks/>
          </p:cNvCxnSpPr>
          <p:nvPr/>
        </p:nvCxnSpPr>
        <p:spPr bwMode="gray">
          <a:xfrm>
            <a:off x="-131394" y="4062362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917AA6C-8763-4181-AAD2-A9D69BF135D6}"/>
              </a:ext>
            </a:extLst>
          </p:cNvPr>
          <p:cNvCxnSpPr>
            <a:cxnSpLocks/>
          </p:cNvCxnSpPr>
          <p:nvPr/>
        </p:nvCxnSpPr>
        <p:spPr bwMode="gray">
          <a:xfrm>
            <a:off x="-131394" y="4322796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06A606F-2AA5-4514-ACFC-BF5A7E73FC1F}"/>
              </a:ext>
            </a:extLst>
          </p:cNvPr>
          <p:cNvCxnSpPr>
            <a:cxnSpLocks/>
          </p:cNvCxnSpPr>
          <p:nvPr/>
        </p:nvCxnSpPr>
        <p:spPr bwMode="gray">
          <a:xfrm>
            <a:off x="-131394" y="4583231"/>
            <a:ext cx="3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9FA040-80B8-4ED7-AE46-B4DC95BDC409}"/>
              </a:ext>
            </a:extLst>
          </p:cNvPr>
          <p:cNvSpPr txBox="1"/>
          <p:nvPr/>
        </p:nvSpPr>
        <p:spPr bwMode="gray">
          <a:xfrm>
            <a:off x="-8903" y="4966344"/>
            <a:ext cx="1912662" cy="8458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>
                <a:solidFill>
                  <a:srgbClr val="FF0000"/>
                </a:solidFill>
              </a:rPr>
              <a:t>Hot Air 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(1800 K, 0.5 m/s)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48AD3-DC7C-48C5-A121-EDE07EC97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87194"/>
            <a:ext cx="12192000" cy="5258574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D3FE5C9-33BC-4CDB-8966-C035BB2D028B}"/>
              </a:ext>
            </a:extLst>
          </p:cNvPr>
          <p:cNvSpPr/>
          <p:nvPr/>
        </p:nvSpPr>
        <p:spPr bwMode="gray">
          <a:xfrm rot="8214441" flipV="1">
            <a:off x="9268935" y="3025387"/>
            <a:ext cx="735806" cy="182605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30F621-5270-4B75-8809-9B8D974949A1}"/>
              </a:ext>
            </a:extLst>
          </p:cNvPr>
          <p:cNvSpPr txBox="1"/>
          <p:nvPr/>
        </p:nvSpPr>
        <p:spPr bwMode="gray">
          <a:xfrm>
            <a:off x="8988444" y="2418013"/>
            <a:ext cx="296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Euler-Lagrange Cell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9F65BB-3962-4394-A92F-62A9BBA7B6F8}"/>
              </a:ext>
            </a:extLst>
          </p:cNvPr>
          <p:cNvGrpSpPr/>
          <p:nvPr/>
        </p:nvGrpSpPr>
        <p:grpSpPr>
          <a:xfrm>
            <a:off x="88910" y="3094732"/>
            <a:ext cx="11852526" cy="897144"/>
            <a:chOff x="88910" y="2938709"/>
            <a:chExt cx="11852526" cy="89714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DD747F6-396B-46AA-8BB7-A664657A4EE8}"/>
                </a:ext>
              </a:extLst>
            </p:cNvPr>
            <p:cNvSpPr/>
            <p:nvPr/>
          </p:nvSpPr>
          <p:spPr bwMode="gray">
            <a:xfrm>
              <a:off x="88910" y="2938709"/>
              <a:ext cx="897144" cy="897144"/>
            </a:xfrm>
            <a:prstGeom prst="rect">
              <a:avLst/>
            </a:prstGeom>
            <a:noFill/>
            <a:ln w="28575">
              <a:solidFill>
                <a:srgbClr val="002D4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F24781-542F-4472-9F4B-9EDAC25DD9B2}"/>
                </a:ext>
              </a:extLst>
            </p:cNvPr>
            <p:cNvSpPr/>
            <p:nvPr/>
          </p:nvSpPr>
          <p:spPr bwMode="gray">
            <a:xfrm>
              <a:off x="2832697" y="2938709"/>
              <a:ext cx="897144" cy="897144"/>
            </a:xfrm>
            <a:prstGeom prst="rect">
              <a:avLst/>
            </a:prstGeom>
            <a:noFill/>
            <a:ln w="28575">
              <a:solidFill>
                <a:srgbClr val="002D4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90BDD34-5B6E-418B-A533-ADEE2ED04D67}"/>
                </a:ext>
              </a:extLst>
            </p:cNvPr>
            <p:cNvSpPr/>
            <p:nvPr/>
          </p:nvSpPr>
          <p:spPr bwMode="gray">
            <a:xfrm>
              <a:off x="5563253" y="2938709"/>
              <a:ext cx="897144" cy="897144"/>
            </a:xfrm>
            <a:prstGeom prst="rect">
              <a:avLst/>
            </a:prstGeom>
            <a:noFill/>
            <a:ln w="28575">
              <a:solidFill>
                <a:srgbClr val="002D4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E0EF65-9693-4297-8DB5-BC46BEBF7BBE}"/>
                </a:ext>
              </a:extLst>
            </p:cNvPr>
            <p:cNvSpPr/>
            <p:nvPr/>
          </p:nvSpPr>
          <p:spPr bwMode="gray">
            <a:xfrm>
              <a:off x="8304320" y="2938709"/>
              <a:ext cx="897144" cy="897144"/>
            </a:xfrm>
            <a:prstGeom prst="rect">
              <a:avLst/>
            </a:prstGeom>
            <a:noFill/>
            <a:ln w="28575">
              <a:solidFill>
                <a:srgbClr val="002D4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6D2309-4552-47EC-8B04-482BE1E49376}"/>
                </a:ext>
              </a:extLst>
            </p:cNvPr>
            <p:cNvSpPr/>
            <p:nvPr/>
          </p:nvSpPr>
          <p:spPr bwMode="gray">
            <a:xfrm>
              <a:off x="11044292" y="2938709"/>
              <a:ext cx="897144" cy="897144"/>
            </a:xfrm>
            <a:prstGeom prst="rect">
              <a:avLst/>
            </a:prstGeom>
            <a:noFill/>
            <a:ln w="28575">
              <a:solidFill>
                <a:srgbClr val="002D4C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281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5" grpId="0" animBg="1"/>
      <p:bldP spid="36" grpId="0"/>
      <p:bldP spid="12" grpId="0"/>
      <p:bldP spid="47" grpId="0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178B55A7-2535-4651-8111-58FD9FD482F6}"/>
              </a:ext>
            </a:extLst>
          </p:cNvPr>
          <p:cNvGrpSpPr/>
          <p:nvPr/>
        </p:nvGrpSpPr>
        <p:grpSpPr>
          <a:xfrm>
            <a:off x="2173163" y="1078342"/>
            <a:ext cx="6326227" cy="6559089"/>
            <a:chOff x="2824683" y="545537"/>
            <a:chExt cx="6326227" cy="6559089"/>
          </a:xfrm>
        </p:grpSpPr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E4BB88D7-D82D-4EA3-AE6F-848D8FA71784}"/>
                </a:ext>
              </a:extLst>
            </p:cNvPr>
            <p:cNvSpPr/>
            <p:nvPr/>
          </p:nvSpPr>
          <p:spPr bwMode="gray">
            <a:xfrm rot="10800000">
              <a:off x="4153440" y="1971098"/>
              <a:ext cx="3682679" cy="3818235"/>
            </a:xfrm>
            <a:prstGeom prst="pie">
              <a:avLst>
                <a:gd name="adj1" fmla="val 5393424"/>
                <a:gd name="adj2" fmla="val 1620000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5E6110-B855-4D0F-A092-AE563380D5F6}"/>
                </a:ext>
              </a:extLst>
            </p:cNvPr>
            <p:cNvSpPr/>
            <p:nvPr/>
          </p:nvSpPr>
          <p:spPr bwMode="gray">
            <a:xfrm rot="10800000">
              <a:off x="4621768" y="2471281"/>
              <a:ext cx="2746028" cy="2746026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A2E86E3-6E29-40C2-B0EE-BA78BFC20988}"/>
                </a:ext>
              </a:extLst>
            </p:cNvPr>
            <p:cNvSpPr/>
            <p:nvPr/>
          </p:nvSpPr>
          <p:spPr bwMode="gray">
            <a:xfrm rot="10800000">
              <a:off x="2934779" y="783042"/>
              <a:ext cx="6120000" cy="6120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2000">
                  <a:schemeClr val="bg1"/>
                </a:gs>
                <a:gs pos="13000">
                  <a:srgbClr val="FCE500"/>
                </a:gs>
                <a:gs pos="78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Partial Circle 38">
              <a:extLst>
                <a:ext uri="{FF2B5EF4-FFF2-40B4-BE49-F238E27FC236}">
                  <a16:creationId xmlns:a16="http://schemas.microsoft.com/office/drawing/2014/main" id="{B3ACC74E-69B5-489E-9888-6DA668DBA5E7}"/>
                </a:ext>
              </a:extLst>
            </p:cNvPr>
            <p:cNvSpPr/>
            <p:nvPr/>
          </p:nvSpPr>
          <p:spPr bwMode="gray">
            <a:xfrm>
              <a:off x="2824683" y="545537"/>
              <a:ext cx="6326227" cy="6559089"/>
            </a:xfrm>
            <a:prstGeom prst="pie">
              <a:avLst>
                <a:gd name="adj1" fmla="val 5393424"/>
                <a:gd name="adj2" fmla="val 16200000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Partial Circle 41">
              <a:extLst>
                <a:ext uri="{FF2B5EF4-FFF2-40B4-BE49-F238E27FC236}">
                  <a16:creationId xmlns:a16="http://schemas.microsoft.com/office/drawing/2014/main" id="{518C88A8-CDA2-42A4-A753-3E66345AFFC8}"/>
                </a:ext>
              </a:extLst>
            </p:cNvPr>
            <p:cNvSpPr/>
            <p:nvPr/>
          </p:nvSpPr>
          <p:spPr bwMode="gray">
            <a:xfrm>
              <a:off x="5241850" y="3116431"/>
              <a:ext cx="1487820" cy="1487820"/>
            </a:xfrm>
            <a:prstGeom prst="pie">
              <a:avLst>
                <a:gd name="adj1" fmla="val 5401521"/>
                <a:gd name="adj2" fmla="val 16229949"/>
              </a:avLst>
            </a:prstGeom>
            <a:solidFill>
              <a:srgbClr val="FCE500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EDBF1CC-DF50-4DB7-B616-A4AEA1D39193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5971802" y="783042"/>
              <a:ext cx="3670" cy="577965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C8891D-E715-46C0-AD99-29B32CB4A4B2}"/>
                </a:ext>
              </a:extLst>
            </p:cNvPr>
            <p:cNvGrpSpPr/>
            <p:nvPr/>
          </p:nvGrpSpPr>
          <p:grpSpPr>
            <a:xfrm>
              <a:off x="5374301" y="3228102"/>
              <a:ext cx="1240962" cy="1240961"/>
              <a:chOff x="842959" y="3137309"/>
              <a:chExt cx="1142739" cy="114273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F6DAC8-E752-4104-8614-C36F6006EB79}"/>
                  </a:ext>
                </a:extLst>
              </p:cNvPr>
              <p:cNvSpPr/>
              <p:nvPr/>
            </p:nvSpPr>
            <p:spPr bwMode="gray">
              <a:xfrm>
                <a:off x="842959" y="3137309"/>
                <a:ext cx="1142739" cy="1142739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rgbClr val="FF0000"/>
                  </a:gs>
                </a:gsLst>
                <a:lin ang="10800000" scaled="0"/>
              </a:gradFill>
              <a:ln w="317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44000" rIns="144000" bIns="144000" rtlCol="0" anchor="ctr"/>
              <a:lstStyle/>
              <a:p>
                <a:pPr algn="ctr"/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01CCE8-8E0E-40E3-B39E-77239AD9189C}"/>
                  </a:ext>
                </a:extLst>
              </p:cNvPr>
              <p:cNvSpPr txBox="1"/>
              <p:nvPr/>
            </p:nvSpPr>
            <p:spPr bwMode="gray">
              <a:xfrm>
                <a:off x="1133212" y="3237877"/>
                <a:ext cx="557513" cy="345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400" dirty="0" err="1">
                    <a:solidFill>
                      <a:schemeClr val="bg1"/>
                    </a:solidFill>
                  </a:rPr>
                  <a:t>Fe</a:t>
                </a:r>
                <a:endParaRPr lang="en-GB" sz="2400" dirty="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1DF47E-B6E0-4E55-B280-B162F699F36F}"/>
                  </a:ext>
                </a:extLst>
              </p:cNvPr>
              <p:cNvSpPr txBox="1"/>
              <p:nvPr/>
            </p:nvSpPr>
            <p:spPr bwMode="gray">
              <a:xfrm>
                <a:off x="963739" y="3799152"/>
                <a:ext cx="888315" cy="345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sz="2400" dirty="0" err="1">
                    <a:solidFill>
                      <a:schemeClr val="bg1"/>
                    </a:solidFill>
                  </a:rPr>
                  <a:t>FeO</a:t>
                </a:r>
                <a:endParaRPr lang="en-GB" sz="2400" baseline="-25000" dirty="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09FEF0-A2FF-4057-ACD1-FE270ADB4CD3}"/>
                  </a:ext>
                </a:extLst>
              </p:cNvPr>
              <p:cNvCxnSpPr>
                <a:cxnSpLocks/>
                <a:stCxn id="19" idx="2"/>
                <a:endCxn id="20" idx="0"/>
              </p:cNvCxnSpPr>
              <p:nvPr/>
            </p:nvCxnSpPr>
            <p:spPr bwMode="gray">
              <a:xfrm flipH="1">
                <a:off x="1407896" y="3582935"/>
                <a:ext cx="4072" cy="21621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1CC80F0-51E9-489C-B082-621FEFA0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9128" y="1935175"/>
            <a:ext cx="3836072" cy="2190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50-14AE-4CC5-A215-70BB6D433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Boundary Layer Processes:</a:t>
            </a:r>
            <a:br>
              <a:rPr lang="en-GB" dirty="0"/>
            </a:br>
            <a:r>
              <a:rPr lang="en-GB" dirty="0"/>
              <a:t>Evaporation and Nanoparticle 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A5DF-84F7-4421-8ABE-4E67459939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4FCB9-6DB4-4507-81C4-102E0D1B28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3799A-3BFD-4BEE-87BF-11230580FE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27AA0A-C971-453F-BB80-C7028942F311}"/>
              </a:ext>
            </a:extLst>
          </p:cNvPr>
          <p:cNvSpPr txBox="1"/>
          <p:nvPr/>
        </p:nvSpPr>
        <p:spPr bwMode="gray">
          <a:xfrm>
            <a:off x="546823" y="1402654"/>
            <a:ext cx="4648980" cy="461665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400" b="1" dirty="0"/>
              <a:t>Boundary Layer Resolved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B287A5-C56D-409C-BE5C-BB35E69C0161}"/>
              </a:ext>
            </a:extLst>
          </p:cNvPr>
          <p:cNvSpPr txBox="1"/>
          <p:nvPr/>
        </p:nvSpPr>
        <p:spPr bwMode="gray">
          <a:xfrm>
            <a:off x="6997491" y="1402654"/>
            <a:ext cx="4648980" cy="461665"/>
          </a:xfrm>
          <a:prstGeom prst="rect">
            <a:avLst/>
          </a:prstGeom>
          <a:noFill/>
        </p:spPr>
        <p:txBody>
          <a:bodyPr wrap="square" rIns="108000">
            <a:spAutoFit/>
          </a:bodyPr>
          <a:lstStyle/>
          <a:p>
            <a:pPr algn="ctr"/>
            <a:r>
              <a:rPr lang="en-GB" sz="2400" b="1" dirty="0"/>
              <a:t>Euler-Lagrange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E9339D6-9D30-44C1-9D17-0173E40754DF}"/>
              </a:ext>
            </a:extLst>
          </p:cNvPr>
          <p:cNvSpPr txBox="1"/>
          <p:nvPr/>
        </p:nvSpPr>
        <p:spPr bwMode="gray">
          <a:xfrm>
            <a:off x="5238308" y="2135980"/>
            <a:ext cx="3750874" cy="585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dirty="0" err="1">
                <a:solidFill>
                  <a:srgbClr val="002D4C"/>
                </a:solidFill>
              </a:rPr>
              <a:t>Cell</a:t>
            </a:r>
            <a:r>
              <a:rPr lang="de-DE" dirty="0">
                <a:solidFill>
                  <a:srgbClr val="002D4C"/>
                </a:solidFill>
              </a:rPr>
              <a:t> </a:t>
            </a:r>
            <a:r>
              <a:rPr lang="de-DE" dirty="0" err="1">
                <a:solidFill>
                  <a:srgbClr val="002D4C"/>
                </a:solidFill>
              </a:rPr>
              <a:t>values</a:t>
            </a:r>
            <a:r>
              <a:rPr lang="de-DE" dirty="0">
                <a:solidFill>
                  <a:srgbClr val="002D4C"/>
                </a:solidFill>
              </a:rPr>
              <a:t> </a:t>
            </a:r>
            <a:r>
              <a:rPr lang="de-DE" dirty="0" err="1">
                <a:solidFill>
                  <a:srgbClr val="002D4C"/>
                </a:solidFill>
              </a:rPr>
              <a:t>are</a:t>
            </a:r>
            <a:r>
              <a:rPr lang="de-DE" dirty="0">
                <a:solidFill>
                  <a:srgbClr val="002D4C"/>
                </a:solidFill>
              </a:rPr>
              <a:t> </a:t>
            </a:r>
            <a:r>
              <a:rPr lang="de-DE" dirty="0" err="1">
                <a:solidFill>
                  <a:srgbClr val="002D4C"/>
                </a:solidFill>
              </a:rPr>
              <a:t>known</a:t>
            </a:r>
            <a:r>
              <a:rPr lang="de-DE" dirty="0">
                <a:solidFill>
                  <a:srgbClr val="002D4C"/>
                </a:solidFill>
              </a:rPr>
              <a:t>, </a:t>
            </a:r>
            <a:br>
              <a:rPr lang="de-DE" dirty="0">
                <a:solidFill>
                  <a:srgbClr val="002D4C"/>
                </a:solidFill>
              </a:rPr>
            </a:br>
            <a:r>
              <a:rPr lang="de-DE" dirty="0" err="1">
                <a:solidFill>
                  <a:srgbClr val="002D4C"/>
                </a:solidFill>
              </a:rPr>
              <a:t>surface</a:t>
            </a:r>
            <a:r>
              <a:rPr lang="de-DE" dirty="0">
                <a:solidFill>
                  <a:srgbClr val="002D4C"/>
                </a:solidFill>
              </a:rPr>
              <a:t> </a:t>
            </a:r>
            <a:r>
              <a:rPr lang="de-DE" dirty="0" err="1">
                <a:solidFill>
                  <a:srgbClr val="002D4C"/>
                </a:solidFill>
              </a:rPr>
              <a:t>values</a:t>
            </a:r>
            <a:r>
              <a:rPr lang="de-DE" dirty="0">
                <a:solidFill>
                  <a:srgbClr val="002D4C"/>
                </a:solidFill>
              </a:rPr>
              <a:t> </a:t>
            </a:r>
            <a:r>
              <a:rPr lang="de-DE" dirty="0" err="1">
                <a:solidFill>
                  <a:srgbClr val="002D4C"/>
                </a:solidFill>
              </a:rPr>
              <a:t>require</a:t>
            </a:r>
            <a:r>
              <a:rPr lang="de-DE" dirty="0">
                <a:solidFill>
                  <a:srgbClr val="002D4C"/>
                </a:solidFill>
              </a:rPr>
              <a:t> </a:t>
            </a:r>
            <a:r>
              <a:rPr lang="de-DE" dirty="0" err="1">
                <a:solidFill>
                  <a:srgbClr val="002D4C"/>
                </a:solidFill>
              </a:rPr>
              <a:t>modelling</a:t>
            </a:r>
            <a:endParaRPr lang="en-GB" dirty="0" err="1">
              <a:solidFill>
                <a:srgbClr val="002D4C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38D4E8-ECE6-4814-A0DA-D9791EE97BBC}"/>
              </a:ext>
            </a:extLst>
          </p:cNvPr>
          <p:cNvSpPr txBox="1"/>
          <p:nvPr/>
        </p:nvSpPr>
        <p:spPr bwMode="gray">
          <a:xfrm>
            <a:off x="5353141" y="3387025"/>
            <a:ext cx="595510" cy="374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2400" b="1" dirty="0">
                <a:solidFill>
                  <a:srgbClr val="002D4C"/>
                </a:solidFill>
              </a:rPr>
              <a:t>?</a:t>
            </a:r>
            <a:endParaRPr lang="en-GB" sz="2400" b="1" dirty="0" err="1">
              <a:solidFill>
                <a:srgbClr val="002D4C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C002A1F-A8D8-4887-AF97-77F8747B012D}"/>
              </a:ext>
            </a:extLst>
          </p:cNvPr>
          <p:cNvSpPr txBox="1"/>
          <p:nvPr/>
        </p:nvSpPr>
        <p:spPr bwMode="gray">
          <a:xfrm flipH="1">
            <a:off x="6669363" y="1525395"/>
            <a:ext cx="912553" cy="374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sz="2400" b="1" dirty="0"/>
              <a:t>✓</a:t>
            </a:r>
            <a:endParaRPr lang="en-GB" sz="2400" b="1" dirty="0">
              <a:solidFill>
                <a:srgbClr val="002D4C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325F15A-1D74-47FD-B8B3-35B642D55B09}"/>
              </a:ext>
            </a:extLst>
          </p:cNvPr>
          <p:cNvSpPr/>
          <p:nvPr/>
        </p:nvSpPr>
        <p:spPr bwMode="gray">
          <a:xfrm rot="19898432" flipV="1">
            <a:off x="6407158" y="1910262"/>
            <a:ext cx="527196" cy="69655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A77151-92E4-4A45-8508-4B7EA78C41C4}"/>
                  </a:ext>
                </a:extLst>
              </p:cNvPr>
              <p:cNvSpPr txBox="1"/>
              <p:nvPr/>
            </p:nvSpPr>
            <p:spPr bwMode="gray">
              <a:xfrm>
                <a:off x="5249178" y="2539633"/>
                <a:ext cx="6489890" cy="1826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b="1" dirty="0">
                    <a:solidFill>
                      <a:srgbClr val="009682"/>
                    </a:solidFill>
                  </a:rPr>
                  <a:t>Evaporation</a:t>
                </a:r>
              </a:p>
              <a:p>
                <a:pPr marL="285750" indent="-285750"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rgbClr val="009682"/>
                    </a:solidFill>
                  </a:rPr>
                  <a:t>Iron </a:t>
                </a:r>
                <a:r>
                  <a:rPr lang="de-DE" dirty="0" err="1">
                    <a:solidFill>
                      <a:srgbClr val="009682"/>
                    </a:solidFill>
                  </a:rPr>
                  <a:t>concentration</a:t>
                </a:r>
                <a:r>
                  <a:rPr lang="de-DE" dirty="0">
                    <a:solidFill>
                      <a:srgbClr val="009682"/>
                    </a:solidFill>
                  </a:rPr>
                  <a:t> </a:t>
                </a:r>
                <a:r>
                  <a:rPr lang="de-DE" dirty="0" err="1">
                    <a:solidFill>
                      <a:srgbClr val="009682"/>
                    </a:solidFill>
                  </a:rPr>
                  <a:t>gradient</a:t>
                </a:r>
                <a:r>
                  <a:rPr lang="de-DE" dirty="0">
                    <a:solidFill>
                      <a:srgbClr val="009682"/>
                    </a:solidFill>
                  </a:rPr>
                  <a:t>? </a:t>
                </a:r>
              </a:p>
              <a:p>
                <a:pPr lvl="5"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de-DE" dirty="0">
                    <a:solidFill>
                      <a:srgbClr val="009682"/>
                    </a:solidFill>
                    <a:sym typeface="Wingdings" panose="05000000000000000000" pitchFamily="2" charset="2"/>
                  </a:rPr>
                  <a:t> Sherwood </a:t>
                </a:r>
                <a:r>
                  <a:rPr lang="de-DE" dirty="0" err="1">
                    <a:solidFill>
                      <a:srgbClr val="009682"/>
                    </a:solidFill>
                    <a:sym typeface="Wingdings" panose="05000000000000000000" pitchFamily="2" charset="2"/>
                  </a:rPr>
                  <a:t>correlation</a:t>
                </a:r>
                <a:endParaRPr lang="de-DE" dirty="0">
                  <a:solidFill>
                    <a:srgbClr val="009682"/>
                  </a:solidFill>
                </a:endParaRPr>
              </a:p>
              <a:p>
                <a:pPr marL="285750" indent="-285750"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9682"/>
                    </a:solidFill>
                  </a:rPr>
                  <a:t>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800" b="0" i="1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8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Fe</m:t>
                        </m:r>
                        <m:r>
                          <a:rPr lang="de-DE" sz="1800" b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de-DE" sz="1800" b="0" i="1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de-DE" sz="180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009682"/>
                    </a:solidFill>
                  </a:rPr>
                  <a:t>?</a:t>
                </a:r>
              </a:p>
              <a:p>
                <a:pPr algn="r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en-GB" dirty="0">
                    <a:solidFill>
                      <a:srgbClr val="009682"/>
                    </a:solidFill>
                    <a:sym typeface="Wingdings" panose="05000000000000000000" pitchFamily="2" charset="2"/>
                  </a:rPr>
                  <a:t> Film values with 1/3-rule</a:t>
                </a:r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A77151-92E4-4A45-8508-4B7EA78C4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249178" y="2539633"/>
                <a:ext cx="6489890" cy="1826719"/>
              </a:xfrm>
              <a:prstGeom prst="rect">
                <a:avLst/>
              </a:prstGeom>
              <a:blipFill>
                <a:blip r:embed="rId3"/>
                <a:stretch>
                  <a:fillRect t="-4013" r="-4413" b="-70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232F6815-4245-4C8F-A1E2-DF333976700D}"/>
              </a:ext>
            </a:extLst>
          </p:cNvPr>
          <p:cNvSpPr txBox="1"/>
          <p:nvPr/>
        </p:nvSpPr>
        <p:spPr bwMode="gray">
          <a:xfrm>
            <a:off x="6350884" y="4922902"/>
            <a:ext cx="5450162" cy="14260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rgbClr val="DF9B1B"/>
                </a:solidFill>
              </a:rPr>
              <a:t>Nanoparticle Formation</a:t>
            </a:r>
          </a:p>
          <a:p>
            <a:pPr marL="285750" indent="-285750"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DF9B1B"/>
                </a:solidFill>
              </a:rPr>
              <a:t>Happens </a:t>
            </a:r>
            <a:r>
              <a:rPr lang="de-DE" dirty="0" err="1">
                <a:solidFill>
                  <a:srgbClr val="DF9B1B"/>
                </a:solidFill>
              </a:rPr>
              <a:t>close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to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the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particle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surface</a:t>
            </a:r>
            <a:endParaRPr lang="de-DE" dirty="0">
              <a:solidFill>
                <a:srgbClr val="DF9B1B"/>
              </a:solidFill>
            </a:endParaRPr>
          </a:p>
          <a:p>
            <a:pPr marL="285750" indent="-285750"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rgbClr val="DF9B1B"/>
              </a:buClr>
              <a:buSzPct val="90000"/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DF9B1B"/>
                </a:solidFill>
              </a:rPr>
              <a:t>Effect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of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heat</a:t>
            </a:r>
            <a:r>
              <a:rPr lang="de-DE" dirty="0">
                <a:solidFill>
                  <a:srgbClr val="DF9B1B"/>
                </a:solidFill>
              </a:rPr>
              <a:t> release in </a:t>
            </a:r>
            <a:r>
              <a:rPr lang="de-DE" dirty="0" err="1">
                <a:solidFill>
                  <a:srgbClr val="DF9B1B"/>
                </a:solidFill>
              </a:rPr>
              <a:t>the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boundary</a:t>
            </a:r>
            <a:r>
              <a:rPr lang="de-DE" dirty="0">
                <a:solidFill>
                  <a:srgbClr val="DF9B1B"/>
                </a:solidFill>
              </a:rPr>
              <a:t> </a:t>
            </a:r>
            <a:r>
              <a:rPr lang="de-DE" dirty="0" err="1">
                <a:solidFill>
                  <a:srgbClr val="DF9B1B"/>
                </a:solidFill>
              </a:rPr>
              <a:t>layer</a:t>
            </a:r>
            <a:r>
              <a:rPr lang="de-DE" dirty="0">
                <a:solidFill>
                  <a:srgbClr val="DF9B1B"/>
                </a:solidFill>
              </a:rPr>
              <a:t>?</a:t>
            </a:r>
          </a:p>
          <a:p>
            <a:pPr algn="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endParaRPr lang="en-GB" b="1" dirty="0" err="1">
              <a:solidFill>
                <a:srgbClr val="DF9B1B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7C53B4A-4E07-423C-B173-E73D3291C5B9}"/>
              </a:ext>
            </a:extLst>
          </p:cNvPr>
          <p:cNvSpPr/>
          <p:nvPr/>
        </p:nvSpPr>
        <p:spPr bwMode="gray">
          <a:xfrm rot="6630372">
            <a:off x="5446685" y="3044503"/>
            <a:ext cx="576499" cy="45719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8CD246-930A-422E-9735-B815804E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7503" y="3848068"/>
            <a:ext cx="4200682" cy="2398937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BE4B932-BD2E-414F-8EC0-7125977445A7}"/>
              </a:ext>
            </a:extLst>
          </p:cNvPr>
          <p:cNvSpPr/>
          <p:nvPr/>
        </p:nvSpPr>
        <p:spPr bwMode="gray">
          <a:xfrm rot="13521997">
            <a:off x="4448798" y="3460286"/>
            <a:ext cx="640365" cy="85486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2D4C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EEFA90-B077-488E-A682-5049A1C963CF}"/>
              </a:ext>
            </a:extLst>
          </p:cNvPr>
          <p:cNvSpPr/>
          <p:nvPr/>
        </p:nvSpPr>
        <p:spPr bwMode="gray">
          <a:xfrm>
            <a:off x="1128713" y="3889591"/>
            <a:ext cx="929320" cy="2046390"/>
          </a:xfrm>
          <a:prstGeom prst="rect">
            <a:avLst/>
          </a:prstGeom>
          <a:solidFill>
            <a:srgbClr val="FF0000">
              <a:alpha val="14118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20D507-7FDF-4676-A70A-49816E282189}"/>
              </a:ext>
            </a:extLst>
          </p:cNvPr>
          <p:cNvGrpSpPr/>
          <p:nvPr/>
        </p:nvGrpSpPr>
        <p:grpSpPr>
          <a:xfrm>
            <a:off x="5976068" y="3961313"/>
            <a:ext cx="2443557" cy="617160"/>
            <a:chOff x="5105652" y="1335467"/>
            <a:chExt cx="2071928" cy="61716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12F3271-4F5C-4D66-9B75-DF20B0305B5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16211" y="1570062"/>
              <a:ext cx="0" cy="3517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A63B731-08D9-4486-8D66-7E9BC14BE69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77580" y="1570062"/>
              <a:ext cx="0" cy="3825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66FCBE1-2050-4D08-8738-82A30D7195B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105652" y="1731400"/>
              <a:ext cx="207192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9D8D64-5361-43B1-BA7C-067B7E60B211}"/>
                    </a:ext>
                  </a:extLst>
                </p:cNvPr>
                <p:cNvSpPr txBox="1"/>
                <p:nvPr/>
              </p:nvSpPr>
              <p:spPr bwMode="gray">
                <a:xfrm>
                  <a:off x="5502105" y="1335467"/>
                  <a:ext cx="1289582" cy="390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9D8D64-5361-43B1-BA7C-067B7E60B2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gray">
                <a:xfrm>
                  <a:off x="5502105" y="1335467"/>
                  <a:ext cx="1289582" cy="390748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55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2" grpId="0"/>
      <p:bldP spid="74" grpId="0"/>
      <p:bldP spid="75" grpId="0" animBg="1"/>
      <p:bldP spid="38" grpId="0"/>
      <p:bldP spid="40" grpId="0"/>
      <p:bldP spid="43" grpId="0" animBg="1"/>
      <p:bldP spid="5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rtial Circle 26">
            <a:extLst>
              <a:ext uri="{FF2B5EF4-FFF2-40B4-BE49-F238E27FC236}">
                <a16:creationId xmlns:a16="http://schemas.microsoft.com/office/drawing/2014/main" id="{ABA0398B-AA1F-4847-B931-AD391F358626}"/>
              </a:ext>
            </a:extLst>
          </p:cNvPr>
          <p:cNvSpPr/>
          <p:nvPr/>
        </p:nvSpPr>
        <p:spPr bwMode="gray">
          <a:xfrm rot="5400000">
            <a:off x="-891267" y="1925255"/>
            <a:ext cx="3682679" cy="3818235"/>
          </a:xfrm>
          <a:prstGeom prst="pie">
            <a:avLst>
              <a:gd name="adj1" fmla="val 5393424"/>
              <a:gd name="adj2" fmla="val 16200000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D67088-822D-4F57-98C0-C081D4A8A030}"/>
              </a:ext>
            </a:extLst>
          </p:cNvPr>
          <p:cNvSpPr/>
          <p:nvPr/>
        </p:nvSpPr>
        <p:spPr bwMode="gray">
          <a:xfrm rot="5400000">
            <a:off x="-458863" y="2461357"/>
            <a:ext cx="2746028" cy="2746026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C3A859-9D6A-4E64-B9D1-2288F6115F47}"/>
              </a:ext>
            </a:extLst>
          </p:cNvPr>
          <p:cNvSpPr/>
          <p:nvPr/>
        </p:nvSpPr>
        <p:spPr bwMode="gray">
          <a:xfrm rot="5400000">
            <a:off x="-932753" y="1993033"/>
            <a:ext cx="3682678" cy="368267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2000">
                <a:schemeClr val="bg1"/>
              </a:gs>
              <a:gs pos="13000">
                <a:srgbClr val="FCE500"/>
              </a:gs>
              <a:gs pos="78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0" name="Partial Circle 29">
            <a:extLst>
              <a:ext uri="{FF2B5EF4-FFF2-40B4-BE49-F238E27FC236}">
                <a16:creationId xmlns:a16="http://schemas.microsoft.com/office/drawing/2014/main" id="{E69C10DB-4FE8-4BCA-9041-6783C70FF1E9}"/>
              </a:ext>
            </a:extLst>
          </p:cNvPr>
          <p:cNvSpPr/>
          <p:nvPr/>
        </p:nvSpPr>
        <p:spPr bwMode="gray">
          <a:xfrm rot="16200000">
            <a:off x="-927188" y="1925254"/>
            <a:ext cx="3682679" cy="3818235"/>
          </a:xfrm>
          <a:prstGeom prst="pie">
            <a:avLst>
              <a:gd name="adj1" fmla="val 5393424"/>
              <a:gd name="adj2" fmla="val 16200000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0F5F418-9836-4DB1-BBF8-330528BE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10393" y="4112599"/>
            <a:ext cx="4184311" cy="23895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AC68B6-CF4A-4EF3-ABEF-6BAF1A99BA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94705" y="4175853"/>
            <a:ext cx="4184311" cy="23895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49A383C-D479-4CD5-9D0C-F8921736F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10980" y="4112598"/>
            <a:ext cx="4184311" cy="2389589"/>
          </a:xfrm>
          <a:prstGeom prst="rect">
            <a:avLst/>
          </a:prstGeom>
        </p:spPr>
      </p:pic>
      <p:sp>
        <p:nvSpPr>
          <p:cNvPr id="31" name="Partial Circle 30">
            <a:extLst>
              <a:ext uri="{FF2B5EF4-FFF2-40B4-BE49-F238E27FC236}">
                <a16:creationId xmlns:a16="http://schemas.microsoft.com/office/drawing/2014/main" id="{403CB404-E6BE-4DBB-AE24-48383392587F}"/>
              </a:ext>
            </a:extLst>
          </p:cNvPr>
          <p:cNvSpPr/>
          <p:nvPr/>
        </p:nvSpPr>
        <p:spPr bwMode="gray">
          <a:xfrm rot="16200000">
            <a:off x="-60694" y="2880637"/>
            <a:ext cx="1951838" cy="1951838"/>
          </a:xfrm>
          <a:prstGeom prst="pie">
            <a:avLst>
              <a:gd name="adj1" fmla="val 5313479"/>
              <a:gd name="adj2" fmla="val 16259291"/>
            </a:avLst>
          </a:prstGeom>
          <a:solidFill>
            <a:srgbClr val="FCE500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55146D-E3BF-4975-B8E1-DA963FE6210A}"/>
              </a:ext>
            </a:extLst>
          </p:cNvPr>
          <p:cNvCxnSpPr>
            <a:cxnSpLocks/>
          </p:cNvCxnSpPr>
          <p:nvPr/>
        </p:nvCxnSpPr>
        <p:spPr bwMode="gray">
          <a:xfrm>
            <a:off x="-1517858" y="3834371"/>
            <a:ext cx="14362708" cy="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DC0FFD-9BBB-4DC6-BCA1-9FBA699C8120}"/>
              </a:ext>
            </a:extLst>
          </p:cNvPr>
          <p:cNvGrpSpPr/>
          <p:nvPr/>
        </p:nvGrpSpPr>
        <p:grpSpPr>
          <a:xfrm rot="16200000">
            <a:off x="48414" y="2974198"/>
            <a:ext cx="1720342" cy="1720341"/>
            <a:chOff x="622243" y="2907514"/>
            <a:chExt cx="1584176" cy="158417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642552C-46A2-410B-A584-1243A2163A47}"/>
                </a:ext>
              </a:extLst>
            </p:cNvPr>
            <p:cNvSpPr/>
            <p:nvPr/>
          </p:nvSpPr>
          <p:spPr bwMode="gray">
            <a:xfrm>
              <a:off x="622243" y="2907514"/>
              <a:ext cx="1584176" cy="1584176"/>
            </a:xfrm>
            <a:prstGeom prst="ellips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rgbClr val="FF0000"/>
                </a:gs>
              </a:gsLst>
              <a:lin ang="10800000" scaled="0"/>
            </a:gradFill>
            <a:ln w="317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GB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AD4FCC-AEEE-4668-A56E-91173FA21983}"/>
                </a:ext>
              </a:extLst>
            </p:cNvPr>
            <p:cNvSpPr txBox="1"/>
            <p:nvPr/>
          </p:nvSpPr>
          <p:spPr bwMode="gray">
            <a:xfrm rot="5400000">
              <a:off x="1566830" y="3515227"/>
              <a:ext cx="557513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</a:t>
              </a:r>
              <a:endParaRPr lang="en-GB" sz="3200" dirty="0" err="1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BCCA62-0AA5-4621-9B54-621EDF484A57}"/>
                </a:ext>
              </a:extLst>
            </p:cNvPr>
            <p:cNvSpPr txBox="1"/>
            <p:nvPr/>
          </p:nvSpPr>
          <p:spPr bwMode="gray">
            <a:xfrm rot="5400000">
              <a:off x="592797" y="3515226"/>
              <a:ext cx="888315" cy="3809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47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90000"/>
              </a:pPr>
              <a:r>
                <a:rPr lang="de-DE" sz="3200" dirty="0" err="1">
                  <a:solidFill>
                    <a:schemeClr val="bg1"/>
                  </a:solidFill>
                </a:rPr>
                <a:t>FeO</a:t>
              </a:r>
              <a:endParaRPr lang="en-GB" sz="3200" baseline="-25000" dirty="0" err="1">
                <a:solidFill>
                  <a:schemeClr val="bg1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65638AB-FBD4-4710-B048-FC3D0FC9F177}"/>
                </a:ext>
              </a:extLst>
            </p:cNvPr>
            <p:cNvCxnSpPr>
              <a:cxnSpLocks/>
              <a:endCxn id="42" idx="0"/>
            </p:cNvCxnSpPr>
            <p:nvPr/>
          </p:nvCxnSpPr>
          <p:spPr bwMode="gray">
            <a:xfrm rot="5400000">
              <a:off x="1394549" y="3538607"/>
              <a:ext cx="1" cy="33421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145E50-14AE-4CC5-A215-70BB6D433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Boundary Layer Processes:</a:t>
            </a:r>
            <a:br>
              <a:rPr lang="en-GB" dirty="0"/>
            </a:br>
            <a:r>
              <a:rPr lang="en-GB" dirty="0"/>
              <a:t>Evaporation and Nanoparticle 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0A5DF-84F7-4421-8ABE-4E67459939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4FCB9-6DB4-4507-81C4-102E0D1B28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3799A-3BFD-4BEE-87BF-11230580FE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A158418-1782-4AE4-8E67-AF6A52E80ACB}"/>
                  </a:ext>
                </a:extLst>
              </p:cNvPr>
              <p:cNvSpPr txBox="1"/>
              <p:nvPr/>
            </p:nvSpPr>
            <p:spPr bwMode="gray">
              <a:xfrm>
                <a:off x="2182470" y="1477303"/>
                <a:ext cx="4598781" cy="625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de-DE" sz="20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𝐸𝑣𝑎𝑝</m:t>
                        </m:r>
                      </m:sub>
                    </m:sSub>
                    <m:r>
                      <a:rPr lang="de-DE" sz="2000" b="0" i="1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b="0" i="1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20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sz="2000" b="0" i="1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de-DE" sz="2000" i="1">
                                        <a:solidFill>
                                          <a:srgbClr val="00968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>
                                        <a:solidFill>
                                          <a:srgbClr val="00968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de-DE" sz="2000" b="0" i="1">
                                        <a:solidFill>
                                          <a:srgbClr val="00968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𝐹𝑒</m:t>
                                    </m:r>
                                    <m:r>
                                      <a:rPr lang="de-DE" sz="2000" b="0">
                                        <a:solidFill>
                                          <a:srgbClr val="00968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2000" b="0" i="1">
                                        <a:solidFill>
                                          <a:srgbClr val="00968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de-DE" sz="2000" b="0" i="1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de-DE" sz="2000" b="0" i="1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de-DE" sz="2000" b="0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de-DE" sz="2000" b="0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𝐹𝑒</m:t>
                            </m:r>
                            <m:r>
                              <a:rPr lang="de-DE" sz="2000" b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de-DE" sz="2000" b="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de-DE" sz="2000" i="1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sz="2000" dirty="0">
                    <a:solidFill>
                      <a:srgbClr val="00968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𝑆h</m:t>
                    </m:r>
                    <m:r>
                      <a:rPr lang="de-DE" sz="2000" b="0" i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sz="2000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de-DE" sz="2000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0" i="1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de-DE" sz="2000" i="1" smtClean="0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solidFill>
                                      <a:srgbClr val="009682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de-DE" sz="2000" i="1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den>
                    </m:f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A158418-1782-4AE4-8E67-AF6A52E80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182470" y="1477303"/>
                <a:ext cx="4598781" cy="6251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7DAA7E-7EF8-4610-BD47-AEB677E6799E}"/>
                  </a:ext>
                </a:extLst>
              </p:cNvPr>
              <p:cNvSpPr txBox="1"/>
              <p:nvPr/>
            </p:nvSpPr>
            <p:spPr bwMode="gray">
              <a:xfrm>
                <a:off x="2424185" y="2662995"/>
                <a:ext cx="3084146" cy="687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e-DE" b="0" i="0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7DAA7E-7EF8-4610-BD47-AEB677E67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2424185" y="2662995"/>
                <a:ext cx="3084146" cy="6871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91EF63F-A5CA-409B-BF10-03D665AC1759}"/>
                  </a:ext>
                </a:extLst>
              </p:cNvPr>
              <p:cNvSpPr txBox="1"/>
              <p:nvPr/>
            </p:nvSpPr>
            <p:spPr bwMode="gray">
              <a:xfrm>
                <a:off x="4979226" y="2630546"/>
                <a:ext cx="2558031" cy="723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Fe</m:t>
                          </m:r>
                          <m: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solidFill>
                                        <a:srgbClr val="009682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91EF63F-A5CA-409B-BF10-03D665AC1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979226" y="2630546"/>
                <a:ext cx="2558031" cy="7230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CBE8FA-C929-4679-BFFD-662F25576864}"/>
                  </a:ext>
                </a:extLst>
              </p:cNvPr>
              <p:cNvSpPr txBox="1"/>
              <p:nvPr/>
            </p:nvSpPr>
            <p:spPr bwMode="gray">
              <a:xfrm>
                <a:off x="7444801" y="1944076"/>
                <a:ext cx="5969443" cy="68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NP</m:t>
                        </m:r>
                      </m:sub>
                    </m:sSub>
                    <m:r>
                      <a:rPr lang="de-DE" b="0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de-DE" b="0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𝐸𝑣𝑎𝑝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de-DE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de-DE" b="0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𝐹𝑒</m:t>
                                    </m:r>
                                    <m:r>
                                      <a:rPr lang="de-DE" b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rgbClr val="DF9B1B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0.5 </m:t>
                                </m:r>
                                <m:r>
                                  <a:rPr lang="de-DE" b="0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de-DE" b="0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𝐹𝑒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de-DE" dirty="0">
                  <a:solidFill>
                    <a:srgbClr val="DF9B1B"/>
                  </a:solidFill>
                </a:endParaRPr>
              </a:p>
              <a:p>
                <a:endParaRPr lang="de-DE" sz="600" b="1" dirty="0">
                  <a:solidFill>
                    <a:srgbClr val="DF9B1B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CBE8FA-C929-4679-BFFD-662F25576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444801" y="1944076"/>
                <a:ext cx="5969443" cy="68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9C9A0B-2D26-47BB-B3CC-2E1580C9C9A8}"/>
                  </a:ext>
                </a:extLst>
              </p:cNvPr>
              <p:cNvSpPr txBox="1"/>
              <p:nvPr/>
            </p:nvSpPr>
            <p:spPr bwMode="gray">
              <a:xfrm>
                <a:off x="8294462" y="2643899"/>
                <a:ext cx="3088221" cy="731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de-DE" i="1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Fe</m:t>
                                  </m:r>
                                  <m:r>
                                    <a:rPr lang="de-DE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de-DE" i="1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𝑎𝑡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sub>
                      </m:sSub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solidFill>
                    <a:srgbClr val="009682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9C9A0B-2D26-47BB-B3CC-2E1580C9C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294462" y="2643899"/>
                <a:ext cx="3088221" cy="7316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50C903-92C5-44F2-99DC-8752D48217F3}"/>
                  </a:ext>
                </a:extLst>
              </p:cNvPr>
              <p:cNvSpPr txBox="1"/>
              <p:nvPr/>
            </p:nvSpPr>
            <p:spPr bwMode="gray">
              <a:xfrm>
                <a:off x="994575" y="2132664"/>
                <a:ext cx="6450226" cy="467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𝑆h</m:t>
                      </m:r>
                      <m:r>
                        <a:rPr lang="de-DE" sz="1800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=2+0.552 </m:t>
                      </m:r>
                      <m:sSubSup>
                        <m:sSubSupPr>
                          <m:ctrlPr>
                            <a:rPr lang="de-DE" sz="180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800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f>
                            <m:fPr>
                              <m:type m:val="lin"/>
                              <m:ctrlPr>
                                <a:rPr lang="de-DE" sz="180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sSubSup>
                        <m:sSubSupPr>
                          <m:ctrlP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𝑆𝑐</m:t>
                          </m:r>
                        </m:e>
                        <m:sub/>
                        <m:sup>
                          <m:f>
                            <m:fPr>
                              <m:type m:val="lin"/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50C903-92C5-44F2-99DC-8752D4821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94575" y="2132664"/>
                <a:ext cx="6450226" cy="467692"/>
              </a:xfrm>
              <a:prstGeom prst="rect">
                <a:avLst/>
              </a:prstGeom>
              <a:blipFill>
                <a:blip r:embed="rId10"/>
                <a:stretch>
                  <a:fillRect t="-64935" b="-6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25D239E-DA6A-42FF-A7C3-92196161C075}"/>
              </a:ext>
            </a:extLst>
          </p:cNvPr>
          <p:cNvSpPr txBox="1"/>
          <p:nvPr/>
        </p:nvSpPr>
        <p:spPr bwMode="gray">
          <a:xfrm>
            <a:off x="3042063" y="3513177"/>
            <a:ext cx="8805476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>
                <a:solidFill>
                  <a:srgbClr val="002D4C"/>
                </a:solidFill>
              </a:rPr>
              <a:t>Remaining quantities?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EAE55CF-046E-4CBA-B88D-1365CE027EA5}"/>
              </a:ext>
            </a:extLst>
          </p:cNvPr>
          <p:cNvSpPr/>
          <p:nvPr/>
        </p:nvSpPr>
        <p:spPr bwMode="gray">
          <a:xfrm rot="8856756" flipH="1">
            <a:off x="1405510" y="2064349"/>
            <a:ext cx="954795" cy="85655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009682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682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5CD6F99-D920-42D4-B58E-B72346A25E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4704" y="4175853"/>
            <a:ext cx="4184312" cy="238958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A1E5C0C-1200-4153-826F-5F589C6AAAA0}"/>
              </a:ext>
            </a:extLst>
          </p:cNvPr>
          <p:cNvSpPr/>
          <p:nvPr/>
        </p:nvSpPr>
        <p:spPr bwMode="gray">
          <a:xfrm rot="11349296" flipH="1">
            <a:off x="6650975" y="1484160"/>
            <a:ext cx="1382012" cy="336437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rgbClr val="DF9B1B"/>
                </a:gs>
                <a:gs pos="100000">
                  <a:srgbClr val="009682"/>
                </a:gs>
              </a:gsLst>
              <a:lin ang="10800000" scaled="0"/>
              <a:tileRect/>
            </a:gra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4A89B33-BE6D-4B2D-9D01-FF971E04CFB0}"/>
                  </a:ext>
                </a:extLst>
              </p:cNvPr>
              <p:cNvSpPr txBox="1"/>
              <p:nvPr/>
            </p:nvSpPr>
            <p:spPr bwMode="gray">
              <a:xfrm>
                <a:off x="9790440" y="4283389"/>
                <a:ext cx="2292252" cy="17682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:r>
                  <a:rPr lang="en-GB" b="1" dirty="0">
                    <a:solidFill>
                      <a:srgbClr val="002D4C"/>
                    </a:solidFill>
                  </a:rPr>
                  <a:t>Surface values</a:t>
                </a:r>
              </a:p>
              <a:p>
                <a:pPr marL="285750" indent="-285750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D4C"/>
                    </a:solidFill>
                  </a:rPr>
                  <a:t>Thermophoretic velocity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GB" b="0" i="0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endParaRPr lang="en-GB" dirty="0">
                  <a:solidFill>
                    <a:srgbClr val="002D4C"/>
                  </a:solidFill>
                </a:endParaRPr>
              </a:p>
              <a:p>
                <a:pPr marL="285750" indent="-285750"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D4C"/>
                    </a:solidFill>
                  </a:rPr>
                  <a:t>Nanoparticle volume fraction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GB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mtClean="0">
                            <a:solidFill>
                              <a:srgbClr val="002D4C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/>
                    </m:sSubSup>
                  </m:oMath>
                </a14:m>
                <a:r>
                  <a:rPr lang="en-GB" dirty="0">
                    <a:solidFill>
                      <a:srgbClr val="002D4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4A89B33-BE6D-4B2D-9D01-FF971E04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9790440" y="4283389"/>
                <a:ext cx="2292252" cy="1768241"/>
              </a:xfrm>
              <a:prstGeom prst="rect">
                <a:avLst/>
              </a:prstGeom>
              <a:blipFill>
                <a:blip r:embed="rId12"/>
                <a:stretch>
                  <a:fillRect l="-6117" t="-4138" r="-2128" b="-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CA37A4BE-BB6F-49AD-B6AA-C7906E7661DE}"/>
              </a:ext>
            </a:extLst>
          </p:cNvPr>
          <p:cNvSpPr txBox="1"/>
          <p:nvPr/>
        </p:nvSpPr>
        <p:spPr bwMode="gray">
          <a:xfrm>
            <a:off x="3068645" y="3864561"/>
            <a:ext cx="8805476" cy="281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>
                <a:solidFill>
                  <a:srgbClr val="002D4C"/>
                </a:solidFill>
              </a:rPr>
              <a:t>Impose BLRS data for EL sub-models</a:t>
            </a:r>
          </a:p>
        </p:txBody>
      </p:sp>
    </p:spTree>
    <p:extLst>
      <p:ext uri="{BB962C8B-B14F-4D97-AF65-F5344CB8AC3E}">
        <p14:creationId xmlns:p14="http://schemas.microsoft.com/office/powerpoint/2010/main" val="3903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82461 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35" grpId="0"/>
      <p:bldP spid="38" grpId="0"/>
      <p:bldP spid="40" grpId="0"/>
      <p:bldP spid="43" grpId="0"/>
      <p:bldP spid="22" grpId="0"/>
      <p:bldP spid="23" grpId="0"/>
      <p:bldP spid="24" grpId="0" animBg="1"/>
      <p:bldP spid="25" grpId="0" animBg="1"/>
      <p:bldP spid="59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749241-51EC-4819-B968-E21C0CED9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1473" y="1141187"/>
            <a:ext cx="7445401" cy="4251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98A37-0BE0-40DA-B6C6-1738134A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Comparison: Evaporation Rates from BLRS &amp; 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3DB68-A07A-42E4-9188-CA9B040A4B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CF84C-9424-4582-9B2E-2DF1AE7D58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43330-BCD9-4DB8-A2C0-54139BA6A1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195B1-DD40-40E1-A2D4-8628577D52B5}"/>
              </a:ext>
            </a:extLst>
          </p:cNvPr>
          <p:cNvSpPr txBox="1"/>
          <p:nvPr/>
        </p:nvSpPr>
        <p:spPr bwMode="gray">
          <a:xfrm>
            <a:off x="5270156" y="5566266"/>
            <a:ext cx="5450395" cy="6453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/>
              <a:t>Evaporation rates are nicely matched as long as the microparticle temperature is pre-set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B4548D-A426-46EF-A824-2CF10AC7D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4" b="40408"/>
          <a:stretch/>
        </p:blipFill>
        <p:spPr>
          <a:xfrm>
            <a:off x="323951" y="5219669"/>
            <a:ext cx="4857731" cy="6453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65667A-58C3-4131-8E72-64F71C3519C9}"/>
              </a:ext>
            </a:extLst>
          </p:cNvPr>
          <p:cNvSpPr/>
          <p:nvPr/>
        </p:nvSpPr>
        <p:spPr bwMode="gray">
          <a:xfrm>
            <a:off x="568411" y="5641033"/>
            <a:ext cx="4417539" cy="223985"/>
          </a:xfrm>
          <a:prstGeom prst="rect">
            <a:avLst/>
          </a:prstGeom>
          <a:solidFill>
            <a:srgbClr val="FF0000">
              <a:alpha val="14118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710061-2A6B-409B-BA12-53B8D0C11BC7}"/>
                  </a:ext>
                </a:extLst>
              </p:cNvPr>
              <p:cNvSpPr txBox="1"/>
              <p:nvPr/>
            </p:nvSpPr>
            <p:spPr bwMode="gray">
              <a:xfrm>
                <a:off x="8088336" y="1929785"/>
                <a:ext cx="3460726" cy="2164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80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800" b="0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de-DE" sz="1800" b="0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𝐸𝑣𝑎𝑝</m:t>
                          </m:r>
                        </m:sub>
                      </m:sSub>
                      <m:r>
                        <a:rPr lang="de-DE" sz="1800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00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1800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800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00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de-DE" sz="1800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800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de-DE" b="0" i="0" smtClean="0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de-DE" sz="1800" b="0" dirty="0">
                    <a:solidFill>
                      <a:srgbClr val="009682"/>
                    </a:solidFill>
                  </a:rPr>
                </a:br>
                <a:endParaRPr lang="de-DE" sz="1800" b="0" dirty="0">
                  <a:solidFill>
                    <a:srgbClr val="009682"/>
                  </a:solidFill>
                </a:endParaRPr>
              </a:p>
              <a:p>
                <a:pPr/>
                <a:endParaRPr lang="de-DE" sz="1800" b="0" dirty="0">
                  <a:solidFill>
                    <a:srgbClr val="00968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Fe</m:t>
                          </m:r>
                          <m:r>
                            <a:rPr lang="de-DE" b="0" i="0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de-DE" b="0" i="0" smtClean="0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solidFill>
                            <a:srgbClr val="00968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00968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00968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800" b="0" dirty="0">
                  <a:solidFill>
                    <a:srgbClr val="009682"/>
                  </a:solidFill>
                </a:endParaRPr>
              </a:p>
              <a:p>
                <a:pPr/>
                <a:endParaRPr lang="de-DE" dirty="0">
                  <a:solidFill>
                    <a:srgbClr val="00968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Fe</m:t>
                        </m:r>
                        <m:r>
                          <a:rPr lang="de-DE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  <m:t>,∞</m:t>
                        </m:r>
                      </m:sub>
                    </m:sSub>
                    <m:r>
                      <a:rPr lang="de-DE" b="0" i="0" smtClean="0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>
                    <a:solidFill>
                      <a:srgbClr val="00968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009682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i="1">
                            <a:solidFill>
                              <a:srgbClr val="00968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009682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e>
                    </m:d>
                  </m:oMath>
                </a14:m>
                <a:endParaRPr lang="de-DE" sz="1800" b="0" dirty="0">
                  <a:solidFill>
                    <a:srgbClr val="009682"/>
                  </a:solidFill>
                </a:endParaRPr>
              </a:p>
              <a:p>
                <a:pPr/>
                <a:endParaRPr lang="de-DE" dirty="0">
                  <a:solidFill>
                    <a:srgbClr val="009682"/>
                  </a:solidFill>
                </a:endParaRPr>
              </a:p>
              <a:p>
                <a:pPr/>
                <a:endParaRPr lang="de-DE" sz="1800" b="0" dirty="0">
                  <a:solidFill>
                    <a:srgbClr val="009682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710061-2A6B-409B-BA12-53B8D0C11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8088336" y="1929785"/>
                <a:ext cx="3460726" cy="21646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6417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A9DA7-EC2B-48E9-AF25-208BC5E8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1473" y="1141187"/>
            <a:ext cx="7445402" cy="4251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395D4F-412F-43E9-A131-C67B9AF54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4"/>
          <a:stretch/>
        </p:blipFill>
        <p:spPr>
          <a:xfrm>
            <a:off x="323951" y="5263978"/>
            <a:ext cx="4857731" cy="1113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98A37-0BE0-40DA-B6C6-1738134A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Comparison: Evaporation Rates from BLRS &amp; EL</a:t>
            </a:r>
            <a:br>
              <a:rPr lang="en-GB" dirty="0"/>
            </a:br>
            <a:r>
              <a:rPr lang="en-GB" i="1" dirty="0"/>
              <a:t>Effect of the Nanoparticle Formation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3DB68-A07A-42E4-9188-CA9B040A4B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A0265-86DF-41F9-A9F3-8C231B40EC69}" type="datetime1">
              <a:rPr lang="en-GB" smtClean="0"/>
              <a:t>11/09/2025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CF84C-9424-4582-9B2E-2DF1AE7D58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David Märker - Deutscher Flammentag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43330-BCD9-4DB8-A2C0-54139BA6A1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539493-1687-4963-91C9-439FFC9C57AE}"/>
                  </a:ext>
                </a:extLst>
              </p:cNvPr>
              <p:cNvSpPr txBox="1"/>
              <p:nvPr/>
            </p:nvSpPr>
            <p:spPr bwMode="gray">
              <a:xfrm>
                <a:off x="5423373" y="5999587"/>
                <a:ext cx="4787003" cy="3782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defTabSz="914347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9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GB" dirty="0"/>
                  <a:t> includes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reac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evap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depo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conv</m:t>
                        </m:r>
                      </m:sub>
                    </m:sSub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539493-1687-4963-91C9-439FFC9C5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423373" y="5999587"/>
                <a:ext cx="4787003" cy="378295"/>
              </a:xfrm>
              <a:prstGeom prst="rect">
                <a:avLst/>
              </a:prstGeom>
              <a:blipFill>
                <a:blip r:embed="rId4"/>
                <a:stretch>
                  <a:fillRect l="-1783" t="-11290" b="-209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0325D9F-A463-4593-9551-0B36E7787F3A}"/>
              </a:ext>
            </a:extLst>
          </p:cNvPr>
          <p:cNvSpPr txBox="1"/>
          <p:nvPr/>
        </p:nvSpPr>
        <p:spPr bwMode="gray">
          <a:xfrm>
            <a:off x="7702510" y="1664339"/>
            <a:ext cx="454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DF9B1B"/>
                </a:solidFill>
              </a:rPr>
              <a:t>One-step approach</a:t>
            </a:r>
            <a:endParaRPr lang="en-GB" sz="600" b="1" dirty="0">
              <a:solidFill>
                <a:srgbClr val="DF9B1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6265A-9B62-4B41-B5C3-FFB4A9A46144}"/>
              </a:ext>
            </a:extLst>
          </p:cNvPr>
          <p:cNvSpPr txBox="1"/>
          <p:nvPr/>
        </p:nvSpPr>
        <p:spPr bwMode="gray">
          <a:xfrm>
            <a:off x="7568833" y="3411653"/>
            <a:ext cx="4816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DF9B1B"/>
                </a:solidFill>
              </a:rPr>
              <a:t>Collision rate as in BLRS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0738091-EA06-42CD-B216-B9932D87DB97}"/>
              </a:ext>
            </a:extLst>
          </p:cNvPr>
          <p:cNvSpPr/>
          <p:nvPr/>
        </p:nvSpPr>
        <p:spPr bwMode="gray">
          <a:xfrm rot="21216543" flipH="1">
            <a:off x="6985565" y="2659471"/>
            <a:ext cx="940414" cy="173934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DF9B1B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E08D1A-87F9-46B0-A807-DA28E7247EC4}"/>
              </a:ext>
            </a:extLst>
          </p:cNvPr>
          <p:cNvSpPr/>
          <p:nvPr/>
        </p:nvSpPr>
        <p:spPr bwMode="gray">
          <a:xfrm rot="1549176" flipH="1">
            <a:off x="6613220" y="3692245"/>
            <a:ext cx="1096604" cy="217766"/>
          </a:xfrm>
          <a:custGeom>
            <a:avLst/>
            <a:gdLst>
              <a:gd name="connsiteX0" fmla="*/ 0 w 888274"/>
              <a:gd name="connsiteY0" fmla="*/ 32657 h 228811"/>
              <a:gd name="connsiteX1" fmla="*/ 555172 w 888274"/>
              <a:gd name="connsiteY1" fmla="*/ 228600 h 228811"/>
              <a:gd name="connsiteX2" fmla="*/ 888274 w 888274"/>
              <a:gd name="connsiteY2" fmla="*/ 0 h 2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274" h="228811">
                <a:moveTo>
                  <a:pt x="0" y="32657"/>
                </a:moveTo>
                <a:cubicBezTo>
                  <a:pt x="203563" y="133350"/>
                  <a:pt x="407126" y="234043"/>
                  <a:pt x="555172" y="228600"/>
                </a:cubicBezTo>
                <a:cubicBezTo>
                  <a:pt x="703218" y="223157"/>
                  <a:pt x="841466" y="32657"/>
                  <a:pt x="888274" y="0"/>
                </a:cubicBezTo>
              </a:path>
            </a:pathLst>
          </a:custGeom>
          <a:noFill/>
          <a:ln w="38100">
            <a:solidFill>
              <a:srgbClr val="DF9B1B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9B1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38F97A-A6B4-4B78-8D21-ABE57D119F20}"/>
              </a:ext>
            </a:extLst>
          </p:cNvPr>
          <p:cNvSpPr txBox="1"/>
          <p:nvPr/>
        </p:nvSpPr>
        <p:spPr bwMode="gray">
          <a:xfrm>
            <a:off x="5369010" y="5210041"/>
            <a:ext cx="5306927" cy="7808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GB" b="1" dirty="0"/>
              <a:t>The single-step condensation and oxidation model better matches the BLRS results.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209A86-7149-43D1-987F-0B3D64C039EF}"/>
              </a:ext>
            </a:extLst>
          </p:cNvPr>
          <p:cNvSpPr/>
          <p:nvPr/>
        </p:nvSpPr>
        <p:spPr bwMode="gray">
          <a:xfrm>
            <a:off x="568411" y="5838568"/>
            <a:ext cx="4417539" cy="386664"/>
          </a:xfrm>
          <a:prstGeom prst="rect">
            <a:avLst/>
          </a:prstGeom>
          <a:solidFill>
            <a:srgbClr val="FF0000">
              <a:alpha val="14118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61704D-89B8-47F4-B579-BFC90BF9A55C}"/>
                  </a:ext>
                </a:extLst>
              </p:cNvPr>
              <p:cNvSpPr txBox="1"/>
              <p:nvPr/>
            </p:nvSpPr>
            <p:spPr bwMode="gray">
              <a:xfrm>
                <a:off x="6835989" y="3739333"/>
                <a:ext cx="6124574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NP</m:t>
                          </m:r>
                          <m:r>
                            <a:rPr lang="de-DE" b="0" i="0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DF9B1B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ad>
                        <m:radPr>
                          <m:degHide m:val="on"/>
                          <m:ctrlPr>
                            <a:rPr lang="de-DE" b="0" i="1" smtClean="0">
                              <a:solidFill>
                                <a:srgbClr val="DF9B1B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DF9B1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DF9B1B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DF9B1B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61704D-89B8-47F4-B579-BFC90BF9A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6835989" y="3739333"/>
                <a:ext cx="6124574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163384-2AB1-4A89-B3DF-55C8D797E11C}"/>
                  </a:ext>
                </a:extLst>
              </p:cNvPr>
              <p:cNvSpPr txBox="1"/>
              <p:nvPr/>
            </p:nvSpPr>
            <p:spPr bwMode="gray">
              <a:xfrm>
                <a:off x="7691215" y="2024446"/>
                <a:ext cx="5969443" cy="68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NP</m:t>
                        </m:r>
                      </m:sub>
                    </m:sSub>
                    <m:r>
                      <a:rPr lang="de-DE" b="0" i="1" smtClean="0">
                        <a:solidFill>
                          <a:srgbClr val="DF9B1B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de-DE" b="0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𝐸𝑣𝑎𝑝</m:t>
                        </m:r>
                      </m:sub>
                    </m:sSub>
                    <m:d>
                      <m:dPr>
                        <m:ctrlPr>
                          <a:rPr lang="de-DE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de-DE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de-DE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de-DE" b="0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𝐹𝑒</m:t>
                                    </m:r>
                                    <m:r>
                                      <a:rPr lang="de-DE" b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rgbClr val="DF9B1B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solidFill>
                              <a:srgbClr val="DF9B1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 smtClean="0">
                                <a:solidFill>
                                  <a:srgbClr val="DF9B1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0.5 </m:t>
                                </m:r>
                                <m:r>
                                  <a:rPr lang="de-DE" b="0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de-DE" i="1" smtClean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</m:t>
                                    </m:r>
                                  </m:e>
                                  <m:sub>
                                    <m:r>
                                      <a:rPr lang="de-DE" b="0" i="0" smtClean="0">
                                        <a:solidFill>
                                          <a:srgbClr val="DF9B1B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de-DE" b="0" i="1">
                                    <a:solidFill>
                                      <a:srgbClr val="DF9B1B"/>
                                    </a:solidFill>
                                    <a:latin typeface="Cambria Math" panose="02040503050406030204" pitchFamily="18" charset="0"/>
                                  </a:rPr>
                                  <m:t>𝐹𝑒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de-DE" dirty="0">
                  <a:solidFill>
                    <a:srgbClr val="DF9B1B"/>
                  </a:solidFill>
                </a:endParaRPr>
              </a:p>
              <a:p>
                <a:endParaRPr lang="de-DE" sz="600" b="1" dirty="0">
                  <a:solidFill>
                    <a:srgbClr val="DF9B1B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163384-2AB1-4A89-B3DF-55C8D797E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691215" y="2024446"/>
                <a:ext cx="5969443" cy="68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18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159617-DEC9-404F-99CE-1D26659791CE}">
  <ds:schemaRefs>
    <ds:schemaRef ds:uri="http://purl.org/dc/dcmitype/"/>
    <ds:schemaRef ds:uri="http://purl.org/dc/elements/1.1/"/>
    <ds:schemaRef ds:uri="http://schemas.microsoft.com/office/infopath/2007/PartnerControls"/>
    <ds:schemaRef ds:uri="a316b092-a2a1-4f3b-b455-46c1e19af03e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81b2a3e8-42da-4da6-905d-11a8afbb605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KIT_PPT Template_EN (1)</Template>
  <TotalTime>0</TotalTime>
  <Words>1586</Words>
  <Application>Microsoft Office PowerPoint</Application>
  <PresentationFormat>Widescreen</PresentationFormat>
  <Paragraphs>350</Paragraphs>
  <Slides>28</Slides>
  <Notes>3</Notes>
  <HiddenSlides>4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Cambria Math</vt:lpstr>
      <vt:lpstr>Courier New</vt:lpstr>
      <vt:lpstr>Franklin Gothic Medium</vt:lpstr>
      <vt:lpstr>Symbol</vt:lpstr>
      <vt:lpstr>Wingdings</vt:lpstr>
      <vt:lpstr>KIT</vt:lpstr>
      <vt:lpstr>Nanoparticle Formation and Deposition during Combustion of Iron Microparticles using Euler-Lagrange Simulations</vt:lpstr>
      <vt:lpstr>Metal enabled cycle of renewable energies (MeCRE) </vt:lpstr>
      <vt:lpstr>Modelling: Microparticle Oxidation and Nanoparticle Formation</vt:lpstr>
      <vt:lpstr>Simulation Approaches  </vt:lpstr>
      <vt:lpstr>Boundary Layer Resolved Simulation</vt:lpstr>
      <vt:lpstr>Modelling Boundary Layer Processes: Evaporation and Nanoparticle Formation</vt:lpstr>
      <vt:lpstr>Modelling Boundary Layer Processes: Evaporation and Nanoparticle Formation</vt:lpstr>
      <vt:lpstr>Comparison: Evaporation Rates from BLRS &amp; EL</vt:lpstr>
      <vt:lpstr>Comparison: Evaporation Rates from BLRS &amp; EL Effect of the Nanoparticle Formation Model</vt:lpstr>
      <vt:lpstr>Open Challenges</vt:lpstr>
      <vt:lpstr>PowerPoint Presentation</vt:lpstr>
      <vt:lpstr>Appendix</vt:lpstr>
      <vt:lpstr>Governing Equations in the Eulerian Phases</vt:lpstr>
      <vt:lpstr>Particle Temperature in EL</vt:lpstr>
      <vt:lpstr>Comparison to experimental results</vt:lpstr>
      <vt:lpstr>Extension to multiple particles</vt:lpstr>
      <vt:lpstr>Nanoparticle Formation: Evaporation Path</vt:lpstr>
      <vt:lpstr>Nanoparticle Formation: Possible pathways</vt:lpstr>
      <vt:lpstr>Setup and models</vt:lpstr>
      <vt:lpstr>Energy density and specific energy</vt:lpstr>
      <vt:lpstr>Metal fuels – An energy carrier in a global system</vt:lpstr>
      <vt:lpstr>Burning modes</vt:lpstr>
      <vt:lpstr>Phase diagram</vt:lpstr>
      <vt:lpstr>Temporal temperature development: array</vt:lpstr>
      <vt:lpstr>Boundary Layer Resolved Simulation</vt:lpstr>
      <vt:lpstr>Modelling: Microparticle Oxidation and Nanoparticle Formation</vt:lpstr>
      <vt:lpstr>Modelling Boundary Layer Processes: Evaporation and Nanoparticle Formation</vt:lpstr>
      <vt:lpstr>Open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and Simulation of Nanoparticle Formation during Iron Combustion</dc:title>
  <dc:creator>Märker, David (EBI)</dc:creator>
  <cp:lastModifiedBy>Märker, David (EBI)</cp:lastModifiedBy>
  <cp:revision>401</cp:revision>
  <dcterms:created xsi:type="dcterms:W3CDTF">2025-04-16T08:28:14Z</dcterms:created>
  <dcterms:modified xsi:type="dcterms:W3CDTF">2025-09-11T12:10:13Z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